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14"/>
  </p:notesMasterIdLst>
  <p:handoutMasterIdLst>
    <p:handoutMasterId r:id="rId15"/>
  </p:handoutMasterIdLst>
  <p:sldIdLst>
    <p:sldId id="256" r:id="rId2"/>
    <p:sldId id="413" r:id="rId3"/>
    <p:sldId id="414" r:id="rId4"/>
    <p:sldId id="412" r:id="rId5"/>
    <p:sldId id="425" r:id="rId6"/>
    <p:sldId id="429" r:id="rId7"/>
    <p:sldId id="423" r:id="rId8"/>
    <p:sldId id="421" r:id="rId9"/>
    <p:sldId id="419" r:id="rId10"/>
    <p:sldId id="427" r:id="rId11"/>
    <p:sldId id="428" r:id="rId12"/>
    <p:sldId id="417" r:id="rId13"/>
  </p:sldIdLst>
  <p:sldSz cx="12192000" cy="6858000"/>
  <p:notesSz cx="7099300" cy="10234613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sz="2600" b="1" kern="1200">
        <a:solidFill>
          <a:srgbClr val="1C1C1C"/>
        </a:solidFill>
        <a:latin typeface="Times New Roman" charset="0"/>
        <a:ea typeface="宋体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600" b="1" kern="1200">
        <a:solidFill>
          <a:srgbClr val="1C1C1C"/>
        </a:solidFill>
        <a:latin typeface="Times New Roman" charset="0"/>
        <a:ea typeface="宋体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600" b="1" kern="1200">
        <a:solidFill>
          <a:srgbClr val="1C1C1C"/>
        </a:solidFill>
        <a:latin typeface="Times New Roman" charset="0"/>
        <a:ea typeface="宋体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600" b="1" kern="1200">
        <a:solidFill>
          <a:srgbClr val="1C1C1C"/>
        </a:solidFill>
        <a:latin typeface="Times New Roman" charset="0"/>
        <a:ea typeface="宋体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600" b="1" kern="1200">
        <a:solidFill>
          <a:srgbClr val="1C1C1C"/>
        </a:solidFill>
        <a:latin typeface="Times New Roman" charset="0"/>
        <a:ea typeface="宋体" charset="0"/>
        <a:cs typeface="+mn-cs"/>
      </a:defRPr>
    </a:lvl5pPr>
    <a:lvl6pPr marL="2286000" algn="l" defTabSz="914400" rtl="0" eaLnBrk="1" latinLnBrk="0" hangingPunct="1">
      <a:defRPr sz="2600" b="1" kern="1200">
        <a:solidFill>
          <a:srgbClr val="1C1C1C"/>
        </a:solidFill>
        <a:latin typeface="Times New Roman" charset="0"/>
        <a:ea typeface="宋体" charset="0"/>
        <a:cs typeface="+mn-cs"/>
      </a:defRPr>
    </a:lvl6pPr>
    <a:lvl7pPr marL="2743200" algn="l" defTabSz="914400" rtl="0" eaLnBrk="1" latinLnBrk="0" hangingPunct="1">
      <a:defRPr sz="2600" b="1" kern="1200">
        <a:solidFill>
          <a:srgbClr val="1C1C1C"/>
        </a:solidFill>
        <a:latin typeface="Times New Roman" charset="0"/>
        <a:ea typeface="宋体" charset="0"/>
        <a:cs typeface="+mn-cs"/>
      </a:defRPr>
    </a:lvl7pPr>
    <a:lvl8pPr marL="3200400" algn="l" defTabSz="914400" rtl="0" eaLnBrk="1" latinLnBrk="0" hangingPunct="1">
      <a:defRPr sz="2600" b="1" kern="1200">
        <a:solidFill>
          <a:srgbClr val="1C1C1C"/>
        </a:solidFill>
        <a:latin typeface="Times New Roman" charset="0"/>
        <a:ea typeface="宋体" charset="0"/>
        <a:cs typeface="+mn-cs"/>
      </a:defRPr>
    </a:lvl8pPr>
    <a:lvl9pPr marL="3657600" algn="l" defTabSz="914400" rtl="0" eaLnBrk="1" latinLnBrk="0" hangingPunct="1">
      <a:defRPr sz="2600" b="1" kern="1200">
        <a:solidFill>
          <a:srgbClr val="1C1C1C"/>
        </a:solidFill>
        <a:latin typeface="Times New Roman" charset="0"/>
        <a:ea typeface="宋体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432FF"/>
    <a:srgbClr val="010800"/>
    <a:srgbClr val="FF0000"/>
    <a:srgbClr val="FFBEF5"/>
    <a:srgbClr val="0000FF"/>
    <a:srgbClr val="27BD09"/>
    <a:srgbClr val="B7C9FF"/>
    <a:srgbClr val="FFDEF3"/>
    <a:srgbClr val="FF6600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9091" autoAdjust="0"/>
    <p:restoredTop sz="86667" autoAdjust="0"/>
  </p:normalViewPr>
  <p:slideViewPr>
    <p:cSldViewPr>
      <p:cViewPr varScale="1">
        <p:scale>
          <a:sx n="110" d="100"/>
          <a:sy n="110" d="100"/>
        </p:scale>
        <p:origin x="1592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87688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043" tIns="47522" rIns="95043" bIns="47522" numCol="1" anchor="t" anchorCtr="0" compatLnSpc="1">
            <a:prstTxWarp prst="textNoShape">
              <a:avLst/>
            </a:prstTxWarp>
          </a:bodyPr>
          <a:lstStyle>
            <a:lvl1pPr algn="l" defTabSz="950883" eaLnBrk="1" hangingPunct="1">
              <a:defRPr kumimoji="1" sz="1200" b="0">
                <a:solidFill>
                  <a:schemeClr val="tx1"/>
                </a:solidFill>
                <a:latin typeface="Comic Sans MS" pitchFamily="66" charset="0"/>
                <a:ea typeface="PMingLiU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37013" y="0"/>
            <a:ext cx="30892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043" tIns="47522" rIns="95043" bIns="47522" numCol="1" anchor="t" anchorCtr="0" compatLnSpc="1">
            <a:prstTxWarp prst="textNoShape">
              <a:avLst/>
            </a:prstTxWarp>
          </a:bodyPr>
          <a:lstStyle>
            <a:lvl1pPr algn="r" defTabSz="950883" eaLnBrk="1" hangingPunct="1">
              <a:defRPr kumimoji="1" sz="1200" b="0">
                <a:solidFill>
                  <a:schemeClr val="tx1"/>
                </a:solidFill>
                <a:latin typeface="Comic Sans MS" pitchFamily="66" charset="0"/>
                <a:ea typeface="PMingLiU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19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698038"/>
            <a:ext cx="308768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043" tIns="47522" rIns="95043" bIns="47522" numCol="1" anchor="b" anchorCtr="0" compatLnSpc="1">
            <a:prstTxWarp prst="textNoShape">
              <a:avLst/>
            </a:prstTxWarp>
          </a:bodyPr>
          <a:lstStyle>
            <a:lvl1pPr algn="l" defTabSz="950883" eaLnBrk="1" hangingPunct="1">
              <a:defRPr kumimoji="1" sz="1200" b="0">
                <a:solidFill>
                  <a:schemeClr val="tx1"/>
                </a:solidFill>
                <a:latin typeface="Comic Sans MS" pitchFamily="66" charset="0"/>
                <a:ea typeface="PMingLiU" pitchFamily="18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19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37013" y="9698038"/>
            <a:ext cx="3089275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043" tIns="47522" rIns="95043" bIns="47522" numCol="1" anchor="b" anchorCtr="0" compatLnSpc="1">
            <a:prstTxWarp prst="textNoShape">
              <a:avLst/>
            </a:prstTxWarp>
          </a:bodyPr>
          <a:lstStyle>
            <a:lvl1pPr algn="r" defTabSz="949325" eaLnBrk="1" hangingPunct="1">
              <a:defRPr kumimoji="1" sz="1200" b="0">
                <a:solidFill>
                  <a:schemeClr val="tx1"/>
                </a:solidFill>
                <a:latin typeface="Comic Sans MS" panose="030F0702030302020204" pitchFamily="66" charset="0"/>
                <a:ea typeface="PMingLiU" panose="02020500000000000000" pitchFamily="18" charset="-120"/>
              </a:defRPr>
            </a:lvl1pPr>
          </a:lstStyle>
          <a:p>
            <a:pPr>
              <a:defRPr/>
            </a:pPr>
            <a:fld id="{EAA481AD-DF7D-3A4A-8D8D-650C7DB7506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62441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4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70.png>
</file>

<file path=ppt/media/image80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43" tIns="47522" rIns="95043" bIns="47522" numCol="1" anchor="t" anchorCtr="0" compatLnSpc="1">
            <a:prstTxWarp prst="textNoShape">
              <a:avLst/>
            </a:prstTxWarp>
          </a:bodyPr>
          <a:lstStyle>
            <a:lvl1pPr algn="l" defTabSz="950883" eaLnBrk="0" hangingPunct="0">
              <a:defRPr sz="12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43" tIns="47522" rIns="95043" bIns="47522" numCol="1" anchor="t" anchorCtr="0" compatLnSpc="1">
            <a:prstTxWarp prst="textNoShape">
              <a:avLst/>
            </a:prstTxWarp>
          </a:bodyPr>
          <a:lstStyle>
            <a:lvl1pPr algn="r" defTabSz="950883" eaLnBrk="0" hangingPunct="0">
              <a:defRPr sz="12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2E00C0FA-2CE3-424E-AB2E-FFEDFF7E1E49}" type="datetimeFigureOut">
              <a:rPr lang="zh-CN" altLang="en-US"/>
              <a:pPr>
                <a:defRPr/>
              </a:pPr>
              <a:t>2024/2/28</a:t>
            </a:fld>
            <a:endParaRPr lang="en-US" altLang="zh-CN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8113" y="766763"/>
            <a:ext cx="6823075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737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1200" y="4862513"/>
            <a:ext cx="5676900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43" tIns="47522" rIns="95043" bIns="475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737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263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43" tIns="47522" rIns="95043" bIns="47522" numCol="1" anchor="b" anchorCtr="0" compatLnSpc="1">
            <a:prstTxWarp prst="textNoShape">
              <a:avLst/>
            </a:prstTxWarp>
          </a:bodyPr>
          <a:lstStyle>
            <a:lvl1pPr algn="l" defTabSz="950883" eaLnBrk="0" hangingPunct="0">
              <a:defRPr sz="12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37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0263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43" tIns="47522" rIns="95043" bIns="47522" numCol="1" anchor="b" anchorCtr="0" compatLnSpc="1">
            <a:prstTxWarp prst="textNoShape">
              <a:avLst/>
            </a:prstTxWarp>
          </a:bodyPr>
          <a:lstStyle>
            <a:lvl1pPr algn="r" defTabSz="949325" eaLnBrk="0" hangingPunct="0">
              <a:defRPr sz="12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9B05062-31B8-5248-B2E5-1ADD089B23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02381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PMingLiU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PMingLiU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PMingLiU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PMingLiU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PMingLiU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B05062-31B8-5248-B2E5-1ADD089B23F5}" type="slidenum">
              <a:rPr lang="zh-CN" altLang="en-US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00945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下面，我们再尝试写一个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程序，即随机游走问题。随机游走是一个非常简单的物理模型，尽管非常简单，却能够用来理解一些复杂的物理现象，包括扩散，高分子链的弹性等。随机游走是这样一个问题：在一个</a:t>
            </a:r>
            <a:r>
              <a:rPr kumimoji="1" lang="en-US" altLang="zh-CN" dirty="0"/>
              <a:t>2</a:t>
            </a:r>
            <a:r>
              <a:rPr kumimoji="1" lang="zh-CN" altLang="en-US" dirty="0"/>
              <a:t>维平面上有一个粒子，从坐标原点（</a:t>
            </a:r>
            <a:r>
              <a:rPr kumimoji="1" lang="en-US" altLang="zh-CN" dirty="0"/>
              <a:t>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0</a:t>
            </a:r>
            <a:r>
              <a:rPr kumimoji="1" lang="zh-CN" altLang="en-US" dirty="0"/>
              <a:t>）出发，随机游走，每走一步的步长是固定的，设为</a:t>
            </a:r>
            <a:r>
              <a:rPr kumimoji="1" lang="en-US" altLang="zh-CN" dirty="0"/>
              <a:t>1</a:t>
            </a:r>
            <a:r>
              <a:rPr kumimoji="1" lang="zh-CN" altLang="en-US" dirty="0"/>
              <a:t>。但游走的方向是完全随机的。我们的任务是写一个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程序，利用蒙特卡罗方法，模拟粒子随机游走轨迹，然后基于得到的轨迹进行统计分析，帮助理解高分子链弹性等物理问题。这个程序涉及绝大部分常用的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语法和操作，期望通过这个程序，我们能够对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语言有基本的掌握。下面我们赚</a:t>
            </a:r>
            <a:r>
              <a:rPr kumimoji="1" lang="en-US" altLang="zh-CN" dirty="0"/>
              <a:t>=</a:t>
            </a:r>
            <a:r>
              <a:rPr kumimoji="1" lang="zh-CN" altLang="en-US" dirty="0"/>
              <a:t>转到</a:t>
            </a:r>
            <a:r>
              <a:rPr kumimoji="1" lang="en-US" altLang="zh-CN" dirty="0" err="1"/>
              <a:t>spyder</a:t>
            </a:r>
            <a:r>
              <a:rPr kumimoji="1" lang="zh-CN" altLang="en-US" dirty="0"/>
              <a:t>环境进行操作。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B05062-31B8-5248-B2E5-1ADD089B23F5}" type="slidenum">
              <a:rPr lang="zh-CN" altLang="en-US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84049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B05062-31B8-5248-B2E5-1ADD089B23F5}" type="slidenum">
              <a:rPr lang="zh-CN" altLang="en-US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25356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B05062-31B8-5248-B2E5-1ADD089B23F5}" type="slidenum">
              <a:rPr lang="zh-CN" altLang="en-US" smtClean="0"/>
              <a:pPr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52806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下面，我们再尝试写一个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程序，即随机游走问题。随机游走是一个非常简单的物理模型，尽管非常简单，却能够用来理解一些复杂的物理现象，包括扩散，高分子链的弹性等。随机游走是这样一个问题：在一个</a:t>
            </a:r>
            <a:r>
              <a:rPr kumimoji="1" lang="en-US" altLang="zh-CN" dirty="0"/>
              <a:t>2</a:t>
            </a:r>
            <a:r>
              <a:rPr kumimoji="1" lang="zh-CN" altLang="en-US" dirty="0"/>
              <a:t>维平面上有一个粒子，从坐标原点（</a:t>
            </a:r>
            <a:r>
              <a:rPr kumimoji="1" lang="en-US" altLang="zh-CN" dirty="0"/>
              <a:t>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0</a:t>
            </a:r>
            <a:r>
              <a:rPr kumimoji="1" lang="zh-CN" altLang="en-US" dirty="0"/>
              <a:t>）出发，随机游走，每走一步的步长是固定的，设为</a:t>
            </a:r>
            <a:r>
              <a:rPr kumimoji="1" lang="en-US" altLang="zh-CN" dirty="0"/>
              <a:t>1</a:t>
            </a:r>
            <a:r>
              <a:rPr kumimoji="1" lang="zh-CN" altLang="en-US" dirty="0"/>
              <a:t>。但游走的方向是完全随机的。我们的任务是写一个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程序，利用蒙特卡罗方法，模拟粒子随机游走轨迹，然后基于得到的轨迹进行统计分析，帮助理解高分子链弹性等物理问题。这个程序涉及绝大部分常用的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语法和操作，期望通过这个程序，我们能够对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语言有基本的掌握。下面我们赚</a:t>
            </a:r>
            <a:r>
              <a:rPr kumimoji="1" lang="en-US" altLang="zh-CN" dirty="0"/>
              <a:t>=</a:t>
            </a:r>
            <a:r>
              <a:rPr kumimoji="1" lang="zh-CN" altLang="en-US" dirty="0"/>
              <a:t>转到</a:t>
            </a:r>
            <a:r>
              <a:rPr kumimoji="1" lang="en-US" altLang="zh-CN" dirty="0" err="1"/>
              <a:t>spyder</a:t>
            </a:r>
            <a:r>
              <a:rPr kumimoji="1" lang="zh-CN" altLang="en-US" dirty="0"/>
              <a:t>环境进行操作。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B05062-31B8-5248-B2E5-1ADD089B23F5}" type="slidenum">
              <a:rPr lang="zh-CN" altLang="en-US" smtClean="0"/>
              <a:pPr>
                <a:defRPr/>
              </a:pPr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15663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" y="0"/>
            <a:ext cx="11741151" cy="6858000"/>
            <a:chOff x="0" y="0"/>
            <a:chExt cx="5547" cy="4320"/>
          </a:xfrm>
        </p:grpSpPr>
        <p:grpSp>
          <p:nvGrpSpPr>
            <p:cNvPr id="5" name="Group 3"/>
            <p:cNvGrpSpPr>
              <a:grpSpLocks/>
            </p:cNvGrpSpPr>
            <p:nvPr userDrawn="1"/>
          </p:nvGrpSpPr>
          <p:grpSpPr bwMode="auto">
            <a:xfrm rot="-215207">
              <a:off x="3692" y="232"/>
              <a:ext cx="1856" cy="3627"/>
              <a:chOff x="3010" y="776"/>
              <a:chExt cx="1856" cy="3627"/>
            </a:xfrm>
          </p:grpSpPr>
          <p:sp>
            <p:nvSpPr>
              <p:cNvPr id="39" name="Freeform 4"/>
              <p:cNvSpPr>
                <a:spLocks/>
              </p:cNvSpPr>
              <p:nvPr userDrawn="1"/>
            </p:nvSpPr>
            <p:spPr bwMode="ltGray">
              <a:xfrm rot="12185230" flipV="1">
                <a:off x="3533" y="774"/>
                <a:ext cx="1333" cy="1485"/>
              </a:xfrm>
              <a:custGeom>
                <a:avLst/>
                <a:gdLst>
                  <a:gd name="T0" fmla="*/ 22665 w 596"/>
                  <a:gd name="T1" fmla="*/ 504233 h 666"/>
                  <a:gd name="T2" fmla="*/ 8114 w 596"/>
                  <a:gd name="T3" fmla="*/ 464397 h 666"/>
                  <a:gd name="T4" fmla="*/ 0 w 596"/>
                  <a:gd name="T5" fmla="*/ 393505 h 666"/>
                  <a:gd name="T6" fmla="*/ 5647 w 596"/>
                  <a:gd name="T7" fmla="*/ 302568 h 666"/>
                  <a:gd name="T8" fmla="*/ 35032 w 596"/>
                  <a:gd name="T9" fmla="*/ 205849 h 666"/>
                  <a:gd name="T10" fmla="*/ 96265 w 596"/>
                  <a:gd name="T11" fmla="*/ 114294 h 666"/>
                  <a:gd name="T12" fmla="*/ 199002 w 596"/>
                  <a:gd name="T13" fmla="*/ 42171 h 666"/>
                  <a:gd name="T14" fmla="*/ 345688 w 596"/>
                  <a:gd name="T15" fmla="*/ 2471 h 666"/>
                  <a:gd name="T16" fmla="*/ 532232 w 596"/>
                  <a:gd name="T17" fmla="*/ 12286 h 666"/>
                  <a:gd name="T18" fmla="*/ 678070 w 596"/>
                  <a:gd name="T19" fmla="*/ 92922 h 666"/>
                  <a:gd name="T20" fmla="*/ 775784 w 596"/>
                  <a:gd name="T21" fmla="*/ 225024 h 666"/>
                  <a:gd name="T22" fmla="*/ 827896 w 596"/>
                  <a:gd name="T23" fmla="*/ 386628 h 666"/>
                  <a:gd name="T24" fmla="*/ 833380 w 596"/>
                  <a:gd name="T25" fmla="*/ 557312 h 666"/>
                  <a:gd name="T26" fmla="*/ 792791 w 596"/>
                  <a:gd name="T27" fmla="*/ 715427 h 666"/>
                  <a:gd name="T28" fmla="*/ 709968 w 596"/>
                  <a:gd name="T29" fmla="*/ 837611 h 666"/>
                  <a:gd name="T30" fmla="*/ 584281 w 596"/>
                  <a:gd name="T31" fmla="*/ 903083 h 666"/>
                  <a:gd name="T32" fmla="*/ 544779 w 596"/>
                  <a:gd name="T33" fmla="*/ 897306 h 666"/>
                  <a:gd name="T34" fmla="*/ 617367 w 596"/>
                  <a:gd name="T35" fmla="*/ 840704 h 666"/>
                  <a:gd name="T36" fmla="*/ 674936 w 596"/>
                  <a:gd name="T37" fmla="*/ 741155 h 666"/>
                  <a:gd name="T38" fmla="*/ 712495 w 596"/>
                  <a:gd name="T39" fmla="*/ 618161 h 666"/>
                  <a:gd name="T40" fmla="*/ 728111 w 596"/>
                  <a:gd name="T41" fmla="*/ 483949 h 666"/>
                  <a:gd name="T42" fmla="*/ 720003 w 596"/>
                  <a:gd name="T43" fmla="*/ 351370 h 666"/>
                  <a:gd name="T44" fmla="*/ 679425 w 596"/>
                  <a:gd name="T45" fmla="*/ 237040 h 666"/>
                  <a:gd name="T46" fmla="*/ 606097 w 596"/>
                  <a:gd name="T47" fmla="*/ 152600 h 666"/>
                  <a:gd name="T48" fmla="*/ 477883 w 596"/>
                  <a:gd name="T49" fmla="*/ 101865 h 666"/>
                  <a:gd name="T50" fmla="*/ 344366 w 596"/>
                  <a:gd name="T51" fmla="*/ 83053 h 666"/>
                  <a:gd name="T52" fmla="*/ 243577 w 596"/>
                  <a:gd name="T53" fmla="*/ 96447 h 666"/>
                  <a:gd name="T54" fmla="*/ 169633 w 596"/>
                  <a:gd name="T55" fmla="*/ 137507 h 666"/>
                  <a:gd name="T56" fmla="*/ 117528 w 596"/>
                  <a:gd name="T57" fmla="*/ 202756 h 666"/>
                  <a:gd name="T58" fmla="*/ 79466 w 596"/>
                  <a:gd name="T59" fmla="*/ 280299 h 666"/>
                  <a:gd name="T60" fmla="*/ 55671 w 596"/>
                  <a:gd name="T61" fmla="*/ 370149 h 666"/>
                  <a:gd name="T62" fmla="*/ 39458 w 596"/>
                  <a:gd name="T63" fmla="*/ 461980 h 66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596" h="666">
                    <a:moveTo>
                      <a:pt x="22" y="372"/>
                    </a:moveTo>
                    <a:lnTo>
                      <a:pt x="16" y="370"/>
                    </a:lnTo>
                    <a:lnTo>
                      <a:pt x="10" y="360"/>
                    </a:lnTo>
                    <a:lnTo>
                      <a:pt x="6" y="341"/>
                    </a:lnTo>
                    <a:lnTo>
                      <a:pt x="1" y="318"/>
                    </a:lnTo>
                    <a:lnTo>
                      <a:pt x="0" y="289"/>
                    </a:lnTo>
                    <a:lnTo>
                      <a:pt x="0" y="257"/>
                    </a:lnTo>
                    <a:lnTo>
                      <a:pt x="4" y="222"/>
                    </a:lnTo>
                    <a:lnTo>
                      <a:pt x="13" y="187"/>
                    </a:lnTo>
                    <a:lnTo>
                      <a:pt x="25" y="151"/>
                    </a:lnTo>
                    <a:lnTo>
                      <a:pt x="45" y="116"/>
                    </a:lnTo>
                    <a:lnTo>
                      <a:pt x="69" y="84"/>
                    </a:lnTo>
                    <a:lnTo>
                      <a:pt x="101" y="55"/>
                    </a:lnTo>
                    <a:lnTo>
                      <a:pt x="142" y="31"/>
                    </a:lnTo>
                    <a:lnTo>
                      <a:pt x="190" y="13"/>
                    </a:lnTo>
                    <a:lnTo>
                      <a:pt x="247" y="2"/>
                    </a:lnTo>
                    <a:lnTo>
                      <a:pt x="314" y="0"/>
                    </a:lnTo>
                    <a:lnTo>
                      <a:pt x="380" y="9"/>
                    </a:lnTo>
                    <a:lnTo>
                      <a:pt x="436" y="33"/>
                    </a:lnTo>
                    <a:lnTo>
                      <a:pt x="484" y="68"/>
                    </a:lnTo>
                    <a:lnTo>
                      <a:pt x="524" y="113"/>
                    </a:lnTo>
                    <a:lnTo>
                      <a:pt x="554" y="165"/>
                    </a:lnTo>
                    <a:lnTo>
                      <a:pt x="577" y="222"/>
                    </a:lnTo>
                    <a:lnTo>
                      <a:pt x="591" y="284"/>
                    </a:lnTo>
                    <a:lnTo>
                      <a:pt x="596" y="347"/>
                    </a:lnTo>
                    <a:lnTo>
                      <a:pt x="595" y="409"/>
                    </a:lnTo>
                    <a:lnTo>
                      <a:pt x="585" y="469"/>
                    </a:lnTo>
                    <a:lnTo>
                      <a:pt x="566" y="525"/>
                    </a:lnTo>
                    <a:lnTo>
                      <a:pt x="540" y="574"/>
                    </a:lnTo>
                    <a:lnTo>
                      <a:pt x="507" y="615"/>
                    </a:lnTo>
                    <a:lnTo>
                      <a:pt x="465" y="645"/>
                    </a:lnTo>
                    <a:lnTo>
                      <a:pt x="417" y="663"/>
                    </a:lnTo>
                    <a:lnTo>
                      <a:pt x="360" y="666"/>
                    </a:lnTo>
                    <a:lnTo>
                      <a:pt x="389" y="659"/>
                    </a:lnTo>
                    <a:lnTo>
                      <a:pt x="417" y="642"/>
                    </a:lnTo>
                    <a:lnTo>
                      <a:pt x="441" y="617"/>
                    </a:lnTo>
                    <a:lnTo>
                      <a:pt x="463" y="583"/>
                    </a:lnTo>
                    <a:lnTo>
                      <a:pt x="482" y="544"/>
                    </a:lnTo>
                    <a:lnTo>
                      <a:pt x="497" y="501"/>
                    </a:lnTo>
                    <a:lnTo>
                      <a:pt x="509" y="454"/>
                    </a:lnTo>
                    <a:lnTo>
                      <a:pt x="517" y="404"/>
                    </a:lnTo>
                    <a:lnTo>
                      <a:pt x="520" y="355"/>
                    </a:lnTo>
                    <a:lnTo>
                      <a:pt x="519" y="305"/>
                    </a:lnTo>
                    <a:lnTo>
                      <a:pt x="514" y="258"/>
                    </a:lnTo>
                    <a:lnTo>
                      <a:pt x="502" y="213"/>
                    </a:lnTo>
                    <a:lnTo>
                      <a:pt x="485" y="174"/>
                    </a:lnTo>
                    <a:lnTo>
                      <a:pt x="462" y="139"/>
                    </a:lnTo>
                    <a:lnTo>
                      <a:pt x="433" y="112"/>
                    </a:lnTo>
                    <a:lnTo>
                      <a:pt x="397" y="93"/>
                    </a:lnTo>
                    <a:lnTo>
                      <a:pt x="341" y="75"/>
                    </a:lnTo>
                    <a:lnTo>
                      <a:pt x="290" y="65"/>
                    </a:lnTo>
                    <a:lnTo>
                      <a:pt x="246" y="61"/>
                    </a:lnTo>
                    <a:lnTo>
                      <a:pt x="207" y="63"/>
                    </a:lnTo>
                    <a:lnTo>
                      <a:pt x="174" y="71"/>
                    </a:lnTo>
                    <a:lnTo>
                      <a:pt x="146" y="84"/>
                    </a:lnTo>
                    <a:lnTo>
                      <a:pt x="121" y="101"/>
                    </a:lnTo>
                    <a:lnTo>
                      <a:pt x="101" y="123"/>
                    </a:lnTo>
                    <a:lnTo>
                      <a:pt x="84" y="149"/>
                    </a:lnTo>
                    <a:lnTo>
                      <a:pt x="69" y="176"/>
                    </a:lnTo>
                    <a:lnTo>
                      <a:pt x="57" y="206"/>
                    </a:lnTo>
                    <a:lnTo>
                      <a:pt x="48" y="239"/>
                    </a:lnTo>
                    <a:lnTo>
                      <a:pt x="40" y="272"/>
                    </a:lnTo>
                    <a:lnTo>
                      <a:pt x="33" y="305"/>
                    </a:lnTo>
                    <a:lnTo>
                      <a:pt x="28" y="339"/>
                    </a:lnTo>
                    <a:lnTo>
                      <a:pt x="22" y="37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40" name="Freeform 5"/>
              <p:cNvSpPr>
                <a:spLocks/>
              </p:cNvSpPr>
              <p:nvPr userDrawn="1"/>
            </p:nvSpPr>
            <p:spPr bwMode="ltGray">
              <a:xfrm rot="12185230" flipV="1">
                <a:off x="4028" y="1798"/>
                <a:ext cx="571" cy="531"/>
              </a:xfrm>
              <a:custGeom>
                <a:avLst/>
                <a:gdLst>
                  <a:gd name="T0" fmla="*/ 0 w 257"/>
                  <a:gd name="T1" fmla="*/ 0 h 237"/>
                  <a:gd name="T2" fmla="*/ 0 w 257"/>
                  <a:gd name="T3" fmla="*/ 35404 h 237"/>
                  <a:gd name="T4" fmla="*/ 4335 w 257"/>
                  <a:gd name="T5" fmla="*/ 71082 h 237"/>
                  <a:gd name="T6" fmla="*/ 7676 w 257"/>
                  <a:gd name="T7" fmla="*/ 106543 h 237"/>
                  <a:gd name="T8" fmla="*/ 14182 w 257"/>
                  <a:gd name="T9" fmla="*/ 139778 h 237"/>
                  <a:gd name="T10" fmla="*/ 23833 w 257"/>
                  <a:gd name="T11" fmla="*/ 169490 h 237"/>
                  <a:gd name="T12" fmla="*/ 35458 w 257"/>
                  <a:gd name="T13" fmla="*/ 200615 h 237"/>
                  <a:gd name="T14" fmla="*/ 49901 w 257"/>
                  <a:gd name="T15" fmla="*/ 229338 h 237"/>
                  <a:gd name="T16" fmla="*/ 67134 w 257"/>
                  <a:gd name="T17" fmla="*/ 253372 h 237"/>
                  <a:gd name="T18" fmla="*/ 88409 w 257"/>
                  <a:gd name="T19" fmla="*/ 276263 h 237"/>
                  <a:gd name="T20" fmla="*/ 113305 w 257"/>
                  <a:gd name="T21" fmla="*/ 295886 h 237"/>
                  <a:gd name="T22" fmla="*/ 140011 w 257"/>
                  <a:gd name="T23" fmla="*/ 311814 h 237"/>
                  <a:gd name="T24" fmla="*/ 172862 w 257"/>
                  <a:gd name="T25" fmla="*/ 324463 h 237"/>
                  <a:gd name="T26" fmla="*/ 208437 w 257"/>
                  <a:gd name="T27" fmla="*/ 332697 h 237"/>
                  <a:gd name="T28" fmla="*/ 248283 w 257"/>
                  <a:gd name="T29" fmla="*/ 337245 h 237"/>
                  <a:gd name="T30" fmla="*/ 290244 w 257"/>
                  <a:gd name="T31" fmla="*/ 335879 h 237"/>
                  <a:gd name="T32" fmla="*/ 339074 w 257"/>
                  <a:gd name="T33" fmla="*/ 330157 h 237"/>
                  <a:gd name="T34" fmla="*/ 295554 w 257"/>
                  <a:gd name="T35" fmla="*/ 323050 h 237"/>
                  <a:gd name="T36" fmla="*/ 257054 w 257"/>
                  <a:gd name="T37" fmla="*/ 313173 h 237"/>
                  <a:gd name="T38" fmla="*/ 224470 w 257"/>
                  <a:gd name="T39" fmla="*/ 301554 h 237"/>
                  <a:gd name="T40" fmla="*/ 195331 w 257"/>
                  <a:gd name="T41" fmla="*/ 290199 h 237"/>
                  <a:gd name="T42" fmla="*/ 168645 w 257"/>
                  <a:gd name="T43" fmla="*/ 274397 h 237"/>
                  <a:gd name="T44" fmla="*/ 147862 w 257"/>
                  <a:gd name="T45" fmla="*/ 259101 h 237"/>
                  <a:gd name="T46" fmla="*/ 128202 w 257"/>
                  <a:gd name="T47" fmla="*/ 240572 h 237"/>
                  <a:gd name="T48" fmla="*/ 110870 w 257"/>
                  <a:gd name="T49" fmla="*/ 220242 h 237"/>
                  <a:gd name="T50" fmla="*/ 94910 w 257"/>
                  <a:gd name="T51" fmla="*/ 200615 h 237"/>
                  <a:gd name="T52" fmla="*/ 80733 w 257"/>
                  <a:gd name="T53" fmla="*/ 177724 h 237"/>
                  <a:gd name="T54" fmla="*/ 68911 w 257"/>
                  <a:gd name="T55" fmla="*/ 152433 h 237"/>
                  <a:gd name="T56" fmla="*/ 56902 w 257"/>
                  <a:gd name="T57" fmla="*/ 124989 h 237"/>
                  <a:gd name="T58" fmla="*/ 43303 w 257"/>
                  <a:gd name="T59" fmla="*/ 98300 h 237"/>
                  <a:gd name="T60" fmla="*/ 30216 w 257"/>
                  <a:gd name="T61" fmla="*/ 66673 h 237"/>
                  <a:gd name="T62" fmla="*/ 15959 w 257"/>
                  <a:gd name="T63" fmla="*/ 34271 h 237"/>
                  <a:gd name="T64" fmla="*/ 0 w 257"/>
                  <a:gd name="T65" fmla="*/ 0 h 237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57" h="237">
                    <a:moveTo>
                      <a:pt x="0" y="0"/>
                    </a:moveTo>
                    <a:lnTo>
                      <a:pt x="0" y="25"/>
                    </a:lnTo>
                    <a:lnTo>
                      <a:pt x="3" y="50"/>
                    </a:lnTo>
                    <a:lnTo>
                      <a:pt x="6" y="75"/>
                    </a:lnTo>
                    <a:lnTo>
                      <a:pt x="11" y="98"/>
                    </a:lnTo>
                    <a:lnTo>
                      <a:pt x="18" y="119"/>
                    </a:lnTo>
                    <a:lnTo>
                      <a:pt x="27" y="141"/>
                    </a:lnTo>
                    <a:lnTo>
                      <a:pt x="38" y="161"/>
                    </a:lnTo>
                    <a:lnTo>
                      <a:pt x="51" y="178"/>
                    </a:lnTo>
                    <a:lnTo>
                      <a:pt x="67" y="194"/>
                    </a:lnTo>
                    <a:lnTo>
                      <a:pt x="86" y="208"/>
                    </a:lnTo>
                    <a:lnTo>
                      <a:pt x="106" y="219"/>
                    </a:lnTo>
                    <a:lnTo>
                      <a:pt x="131" y="228"/>
                    </a:lnTo>
                    <a:lnTo>
                      <a:pt x="158" y="234"/>
                    </a:lnTo>
                    <a:lnTo>
                      <a:pt x="188" y="237"/>
                    </a:lnTo>
                    <a:lnTo>
                      <a:pt x="220" y="236"/>
                    </a:lnTo>
                    <a:lnTo>
                      <a:pt x="257" y="232"/>
                    </a:lnTo>
                    <a:lnTo>
                      <a:pt x="224" y="227"/>
                    </a:lnTo>
                    <a:lnTo>
                      <a:pt x="195" y="220"/>
                    </a:lnTo>
                    <a:lnTo>
                      <a:pt x="170" y="212"/>
                    </a:lnTo>
                    <a:lnTo>
                      <a:pt x="148" y="204"/>
                    </a:lnTo>
                    <a:lnTo>
                      <a:pt x="128" y="193"/>
                    </a:lnTo>
                    <a:lnTo>
                      <a:pt x="112" y="182"/>
                    </a:lnTo>
                    <a:lnTo>
                      <a:pt x="97" y="169"/>
                    </a:lnTo>
                    <a:lnTo>
                      <a:pt x="84" y="155"/>
                    </a:lnTo>
                    <a:lnTo>
                      <a:pt x="72" y="141"/>
                    </a:lnTo>
                    <a:lnTo>
                      <a:pt x="61" y="125"/>
                    </a:lnTo>
                    <a:lnTo>
                      <a:pt x="52" y="107"/>
                    </a:lnTo>
                    <a:lnTo>
                      <a:pt x="43" y="88"/>
                    </a:lnTo>
                    <a:lnTo>
                      <a:pt x="33" y="69"/>
                    </a:lnTo>
                    <a:lnTo>
                      <a:pt x="23" y="47"/>
                    </a:lnTo>
                    <a:lnTo>
                      <a:pt x="12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41" name="Freeform 6"/>
              <p:cNvSpPr>
                <a:spLocks/>
              </p:cNvSpPr>
              <p:nvPr userDrawn="1"/>
            </p:nvSpPr>
            <p:spPr bwMode="ltGray">
              <a:xfrm rot="12185230" flipV="1">
                <a:off x="3636" y="2163"/>
                <a:ext cx="277" cy="249"/>
              </a:xfrm>
              <a:custGeom>
                <a:avLst/>
                <a:gdLst>
                  <a:gd name="T0" fmla="*/ 106625 w 124"/>
                  <a:gd name="T1" fmla="*/ 0 h 110"/>
                  <a:gd name="T2" fmla="*/ 171827 w 124"/>
                  <a:gd name="T3" fmla="*/ 168197 h 110"/>
                  <a:gd name="T4" fmla="*/ 166274 w 124"/>
                  <a:gd name="T5" fmla="*/ 166828 h 110"/>
                  <a:gd name="T6" fmla="*/ 148237 w 124"/>
                  <a:gd name="T7" fmla="*/ 164150 h 110"/>
                  <a:gd name="T8" fmla="*/ 123493 w 124"/>
                  <a:gd name="T9" fmla="*/ 157796 h 110"/>
                  <a:gd name="T10" fmla="*/ 94455 w 124"/>
                  <a:gd name="T11" fmla="*/ 154464 h 110"/>
                  <a:gd name="T12" fmla="*/ 62747 w 124"/>
                  <a:gd name="T13" fmla="*/ 151636 h 110"/>
                  <a:gd name="T14" fmla="*/ 34667 w 124"/>
                  <a:gd name="T15" fmla="*/ 153235 h 110"/>
                  <a:gd name="T16" fmla="*/ 12574 w 124"/>
                  <a:gd name="T17" fmla="*/ 159292 h 110"/>
                  <a:gd name="T18" fmla="*/ 0 w 124"/>
                  <a:gd name="T19" fmla="*/ 171815 h 110"/>
                  <a:gd name="T20" fmla="*/ 5629 w 124"/>
                  <a:gd name="T21" fmla="*/ 153235 h 110"/>
                  <a:gd name="T22" fmla="*/ 11078 w 124"/>
                  <a:gd name="T23" fmla="*/ 138605 h 110"/>
                  <a:gd name="T24" fmla="*/ 22261 w 124"/>
                  <a:gd name="T25" fmla="*/ 128203 h 110"/>
                  <a:gd name="T26" fmla="*/ 34667 w 124"/>
                  <a:gd name="T27" fmla="*/ 118519 h 110"/>
                  <a:gd name="T28" fmla="*/ 49728 w 124"/>
                  <a:gd name="T29" fmla="*/ 112324 h 110"/>
                  <a:gd name="T30" fmla="*/ 65247 w 124"/>
                  <a:gd name="T31" fmla="*/ 110855 h 110"/>
                  <a:gd name="T32" fmla="*/ 81878 w 124"/>
                  <a:gd name="T33" fmla="*/ 110855 h 110"/>
                  <a:gd name="T34" fmla="*/ 99903 w 124"/>
                  <a:gd name="T35" fmla="*/ 115710 h 110"/>
                  <a:gd name="T36" fmla="*/ 101031 w 124"/>
                  <a:gd name="T37" fmla="*/ 110855 h 110"/>
                  <a:gd name="T38" fmla="*/ 96570 w 124"/>
                  <a:gd name="T39" fmla="*/ 87431 h 110"/>
                  <a:gd name="T40" fmla="*/ 92958 w 124"/>
                  <a:gd name="T41" fmla="*/ 59316 h 110"/>
                  <a:gd name="T42" fmla="*/ 89949 w 124"/>
                  <a:gd name="T43" fmla="*/ 46941 h 110"/>
                  <a:gd name="T44" fmla="*/ 87507 w 124"/>
                  <a:gd name="T45" fmla="*/ 46941 h 110"/>
                  <a:gd name="T46" fmla="*/ 84398 w 124"/>
                  <a:gd name="T47" fmla="*/ 45343 h 110"/>
                  <a:gd name="T48" fmla="*/ 81878 w 124"/>
                  <a:gd name="T49" fmla="*/ 40773 h 110"/>
                  <a:gd name="T50" fmla="*/ 78771 w 124"/>
                  <a:gd name="T51" fmla="*/ 35890 h 110"/>
                  <a:gd name="T52" fmla="*/ 78771 w 124"/>
                  <a:gd name="T53" fmla="*/ 29593 h 110"/>
                  <a:gd name="T54" fmla="*/ 81878 w 124"/>
                  <a:gd name="T55" fmla="*/ 21921 h 110"/>
                  <a:gd name="T56" fmla="*/ 91062 w 124"/>
                  <a:gd name="T57" fmla="*/ 12550 h 110"/>
                  <a:gd name="T58" fmla="*/ 106625 w 124"/>
                  <a:gd name="T59" fmla="*/ 0 h 110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124" h="110">
                    <a:moveTo>
                      <a:pt x="77" y="0"/>
                    </a:moveTo>
                    <a:lnTo>
                      <a:pt x="124" y="108"/>
                    </a:lnTo>
                    <a:lnTo>
                      <a:pt x="120" y="107"/>
                    </a:lnTo>
                    <a:lnTo>
                      <a:pt x="107" y="105"/>
                    </a:lnTo>
                    <a:lnTo>
                      <a:pt x="89" y="101"/>
                    </a:lnTo>
                    <a:lnTo>
                      <a:pt x="68" y="99"/>
                    </a:lnTo>
                    <a:lnTo>
                      <a:pt x="45" y="97"/>
                    </a:lnTo>
                    <a:lnTo>
                      <a:pt x="25" y="98"/>
                    </a:lnTo>
                    <a:lnTo>
                      <a:pt x="9" y="102"/>
                    </a:lnTo>
                    <a:lnTo>
                      <a:pt x="0" y="110"/>
                    </a:lnTo>
                    <a:lnTo>
                      <a:pt x="4" y="98"/>
                    </a:lnTo>
                    <a:lnTo>
                      <a:pt x="8" y="89"/>
                    </a:lnTo>
                    <a:lnTo>
                      <a:pt x="16" y="82"/>
                    </a:lnTo>
                    <a:lnTo>
                      <a:pt x="25" y="76"/>
                    </a:lnTo>
                    <a:lnTo>
                      <a:pt x="36" y="72"/>
                    </a:lnTo>
                    <a:lnTo>
                      <a:pt x="47" y="71"/>
                    </a:lnTo>
                    <a:lnTo>
                      <a:pt x="59" y="71"/>
                    </a:lnTo>
                    <a:lnTo>
                      <a:pt x="72" y="74"/>
                    </a:lnTo>
                    <a:lnTo>
                      <a:pt x="73" y="71"/>
                    </a:lnTo>
                    <a:lnTo>
                      <a:pt x="70" y="56"/>
                    </a:lnTo>
                    <a:lnTo>
                      <a:pt x="67" y="38"/>
                    </a:lnTo>
                    <a:lnTo>
                      <a:pt x="65" y="30"/>
                    </a:lnTo>
                    <a:lnTo>
                      <a:pt x="63" y="30"/>
                    </a:lnTo>
                    <a:lnTo>
                      <a:pt x="61" y="29"/>
                    </a:lnTo>
                    <a:lnTo>
                      <a:pt x="59" y="26"/>
                    </a:lnTo>
                    <a:lnTo>
                      <a:pt x="57" y="23"/>
                    </a:lnTo>
                    <a:lnTo>
                      <a:pt x="57" y="19"/>
                    </a:lnTo>
                    <a:lnTo>
                      <a:pt x="59" y="14"/>
                    </a:lnTo>
                    <a:lnTo>
                      <a:pt x="66" y="8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42" name="Freeform 7"/>
              <p:cNvSpPr>
                <a:spLocks/>
              </p:cNvSpPr>
              <p:nvPr userDrawn="1"/>
            </p:nvSpPr>
            <p:spPr bwMode="ltGray">
              <a:xfrm rot="12185230" flipV="1">
                <a:off x="3977" y="973"/>
                <a:ext cx="245" cy="347"/>
              </a:xfrm>
              <a:custGeom>
                <a:avLst/>
                <a:gdLst>
                  <a:gd name="T0" fmla="*/ 0 w 109"/>
                  <a:gd name="T1" fmla="*/ 0 h 156"/>
                  <a:gd name="T2" fmla="*/ 7224 w 109"/>
                  <a:gd name="T3" fmla="*/ 1079 h 156"/>
                  <a:gd name="T4" fmla="*/ 26040 w 109"/>
                  <a:gd name="T5" fmla="*/ 6417 h 156"/>
                  <a:gd name="T6" fmla="*/ 54170 w 109"/>
                  <a:gd name="T7" fmla="*/ 16111 h 156"/>
                  <a:gd name="T8" fmla="*/ 84568 w 109"/>
                  <a:gd name="T9" fmla="*/ 31751 h 156"/>
                  <a:gd name="T10" fmla="*/ 113887 w 109"/>
                  <a:gd name="T11" fmla="*/ 58750 h 156"/>
                  <a:gd name="T12" fmla="*/ 140790 w 109"/>
                  <a:gd name="T13" fmla="*/ 94591 h 156"/>
                  <a:gd name="T14" fmla="*/ 157072 w 109"/>
                  <a:gd name="T15" fmla="*/ 143920 h 156"/>
                  <a:gd name="T16" fmla="*/ 159655 w 109"/>
                  <a:gd name="T17" fmla="*/ 207960 h 156"/>
                  <a:gd name="T18" fmla="*/ 153577 w 109"/>
                  <a:gd name="T19" fmla="*/ 207960 h 156"/>
                  <a:gd name="T20" fmla="*/ 145204 w 109"/>
                  <a:gd name="T21" fmla="*/ 207960 h 156"/>
                  <a:gd name="T22" fmla="*/ 136202 w 109"/>
                  <a:gd name="T23" fmla="*/ 207960 h 156"/>
                  <a:gd name="T24" fmla="*/ 127775 w 109"/>
                  <a:gd name="T25" fmla="*/ 205564 h 156"/>
                  <a:gd name="T26" fmla="*/ 118535 w 109"/>
                  <a:gd name="T27" fmla="*/ 203705 h 156"/>
                  <a:gd name="T28" fmla="*/ 108097 w 109"/>
                  <a:gd name="T29" fmla="*/ 200226 h 156"/>
                  <a:gd name="T30" fmla="*/ 96436 w 109"/>
                  <a:gd name="T31" fmla="*/ 193424 h 156"/>
                  <a:gd name="T32" fmla="*/ 84568 w 109"/>
                  <a:gd name="T33" fmla="*/ 185091 h 156"/>
                  <a:gd name="T34" fmla="*/ 77389 w 109"/>
                  <a:gd name="T35" fmla="*/ 167892 h 156"/>
                  <a:gd name="T36" fmla="*/ 77389 w 109"/>
                  <a:gd name="T37" fmla="*/ 147884 h 156"/>
                  <a:gd name="T38" fmla="*/ 82032 w 109"/>
                  <a:gd name="T39" fmla="*/ 128305 h 156"/>
                  <a:gd name="T40" fmla="*/ 86636 w 109"/>
                  <a:gd name="T41" fmla="*/ 106734 h 156"/>
                  <a:gd name="T42" fmla="*/ 82032 w 109"/>
                  <a:gd name="T43" fmla="*/ 82717 h 156"/>
                  <a:gd name="T44" fmla="*/ 70398 w 109"/>
                  <a:gd name="T45" fmla="*/ 57682 h 156"/>
                  <a:gd name="T46" fmla="*/ 45480 w 109"/>
                  <a:gd name="T47" fmla="*/ 30374 h 156"/>
                  <a:gd name="T48" fmla="*/ 0 w 109"/>
                  <a:gd name="T49" fmla="*/ 0 h 15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09" h="156">
                    <a:moveTo>
                      <a:pt x="0" y="0"/>
                    </a:moveTo>
                    <a:lnTo>
                      <a:pt x="5" y="1"/>
                    </a:lnTo>
                    <a:lnTo>
                      <a:pt x="18" y="5"/>
                    </a:lnTo>
                    <a:lnTo>
                      <a:pt x="37" y="12"/>
                    </a:lnTo>
                    <a:lnTo>
                      <a:pt x="58" y="24"/>
                    </a:lnTo>
                    <a:lnTo>
                      <a:pt x="78" y="44"/>
                    </a:lnTo>
                    <a:lnTo>
                      <a:pt x="96" y="71"/>
                    </a:lnTo>
                    <a:lnTo>
                      <a:pt x="107" y="108"/>
                    </a:lnTo>
                    <a:lnTo>
                      <a:pt x="109" y="156"/>
                    </a:lnTo>
                    <a:lnTo>
                      <a:pt x="105" y="156"/>
                    </a:lnTo>
                    <a:lnTo>
                      <a:pt x="99" y="156"/>
                    </a:lnTo>
                    <a:lnTo>
                      <a:pt x="93" y="156"/>
                    </a:lnTo>
                    <a:lnTo>
                      <a:pt x="87" y="154"/>
                    </a:lnTo>
                    <a:lnTo>
                      <a:pt x="81" y="153"/>
                    </a:lnTo>
                    <a:lnTo>
                      <a:pt x="74" y="150"/>
                    </a:lnTo>
                    <a:lnTo>
                      <a:pt x="66" y="145"/>
                    </a:lnTo>
                    <a:lnTo>
                      <a:pt x="58" y="139"/>
                    </a:lnTo>
                    <a:lnTo>
                      <a:pt x="53" y="126"/>
                    </a:lnTo>
                    <a:lnTo>
                      <a:pt x="53" y="111"/>
                    </a:lnTo>
                    <a:lnTo>
                      <a:pt x="56" y="96"/>
                    </a:lnTo>
                    <a:lnTo>
                      <a:pt x="59" y="80"/>
                    </a:lnTo>
                    <a:lnTo>
                      <a:pt x="56" y="62"/>
                    </a:lnTo>
                    <a:lnTo>
                      <a:pt x="48" y="43"/>
                    </a:lnTo>
                    <a:lnTo>
                      <a:pt x="31" y="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43" name="Freeform 8"/>
              <p:cNvSpPr>
                <a:spLocks/>
              </p:cNvSpPr>
              <p:nvPr userDrawn="1"/>
            </p:nvSpPr>
            <p:spPr bwMode="ltGray">
              <a:xfrm rot="12185230" flipV="1">
                <a:off x="3841" y="2207"/>
                <a:ext cx="103" cy="209"/>
              </a:xfrm>
              <a:custGeom>
                <a:avLst/>
                <a:gdLst>
                  <a:gd name="T0" fmla="*/ 43739 w 46"/>
                  <a:gd name="T1" fmla="*/ 0 h 94"/>
                  <a:gd name="T2" fmla="*/ 28484 w 46"/>
                  <a:gd name="T3" fmla="*/ 50276 h 94"/>
                  <a:gd name="T4" fmla="*/ 21444 w 46"/>
                  <a:gd name="T5" fmla="*/ 82522 h 94"/>
                  <a:gd name="T6" fmla="*/ 15763 w 46"/>
                  <a:gd name="T7" fmla="*/ 104991 h 94"/>
                  <a:gd name="T8" fmla="*/ 0 w 46"/>
                  <a:gd name="T9" fmla="*/ 124929 h 94"/>
                  <a:gd name="T10" fmla="*/ 16896 w 46"/>
                  <a:gd name="T11" fmla="*/ 117038 h 94"/>
                  <a:gd name="T12" fmla="*/ 32758 w 46"/>
                  <a:gd name="T13" fmla="*/ 106330 h 94"/>
                  <a:gd name="T14" fmla="*/ 45479 w 46"/>
                  <a:gd name="T15" fmla="*/ 91351 h 94"/>
                  <a:gd name="T16" fmla="*/ 56961 w 46"/>
                  <a:gd name="T17" fmla="*/ 75729 h 94"/>
                  <a:gd name="T18" fmla="*/ 63779 w 46"/>
                  <a:gd name="T19" fmla="*/ 58587 h 94"/>
                  <a:gd name="T20" fmla="*/ 65179 w 46"/>
                  <a:gd name="T21" fmla="*/ 39979 h 94"/>
                  <a:gd name="T22" fmla="*/ 59216 w 46"/>
                  <a:gd name="T23" fmla="*/ 19553 h 94"/>
                  <a:gd name="T24" fmla="*/ 43739 w 46"/>
                  <a:gd name="T25" fmla="*/ 0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6" h="94">
                    <a:moveTo>
                      <a:pt x="31" y="0"/>
                    </a:moveTo>
                    <a:lnTo>
                      <a:pt x="20" y="38"/>
                    </a:lnTo>
                    <a:lnTo>
                      <a:pt x="15" y="62"/>
                    </a:lnTo>
                    <a:lnTo>
                      <a:pt x="11" y="79"/>
                    </a:lnTo>
                    <a:lnTo>
                      <a:pt x="0" y="94"/>
                    </a:lnTo>
                    <a:lnTo>
                      <a:pt x="12" y="88"/>
                    </a:lnTo>
                    <a:lnTo>
                      <a:pt x="23" y="80"/>
                    </a:lnTo>
                    <a:lnTo>
                      <a:pt x="32" y="69"/>
                    </a:lnTo>
                    <a:lnTo>
                      <a:pt x="40" y="57"/>
                    </a:lnTo>
                    <a:lnTo>
                      <a:pt x="45" y="44"/>
                    </a:lnTo>
                    <a:lnTo>
                      <a:pt x="46" y="30"/>
                    </a:lnTo>
                    <a:lnTo>
                      <a:pt x="42" y="15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44" name="Freeform 9"/>
              <p:cNvSpPr>
                <a:spLocks/>
              </p:cNvSpPr>
              <p:nvPr userDrawn="1"/>
            </p:nvSpPr>
            <p:spPr bwMode="ltGray">
              <a:xfrm rot="12185230" flipV="1">
                <a:off x="3891" y="1324"/>
                <a:ext cx="120" cy="90"/>
              </a:xfrm>
              <a:custGeom>
                <a:avLst/>
                <a:gdLst>
                  <a:gd name="T0" fmla="*/ 0 w 54"/>
                  <a:gd name="T1" fmla="*/ 0 h 40"/>
                  <a:gd name="T2" fmla="*/ 1076 w 54"/>
                  <a:gd name="T3" fmla="*/ 1438 h 40"/>
                  <a:gd name="T4" fmla="*/ 7704 w 54"/>
                  <a:gd name="T5" fmla="*/ 4673 h 40"/>
                  <a:gd name="T6" fmla="*/ 17120 w 54"/>
                  <a:gd name="T7" fmla="*/ 11948 h 40"/>
                  <a:gd name="T8" fmla="*/ 27798 w 54"/>
                  <a:gd name="T9" fmla="*/ 17759 h 40"/>
                  <a:gd name="T10" fmla="*/ 38044 w 54"/>
                  <a:gd name="T11" fmla="*/ 22428 h 40"/>
                  <a:gd name="T12" fmla="*/ 50064 w 54"/>
                  <a:gd name="T13" fmla="*/ 25196 h 40"/>
                  <a:gd name="T14" fmla="*/ 60696 w 54"/>
                  <a:gd name="T15" fmla="*/ 26883 h 40"/>
                  <a:gd name="T16" fmla="*/ 71427 w 54"/>
                  <a:gd name="T17" fmla="*/ 23657 h 40"/>
                  <a:gd name="T18" fmla="*/ 70060 w 54"/>
                  <a:gd name="T19" fmla="*/ 36860 h 40"/>
                  <a:gd name="T20" fmla="*/ 66109 w 54"/>
                  <a:gd name="T21" fmla="*/ 48798 h 40"/>
                  <a:gd name="T22" fmla="*/ 58307 w 54"/>
                  <a:gd name="T23" fmla="*/ 56691 h 40"/>
                  <a:gd name="T24" fmla="*/ 48682 w 54"/>
                  <a:gd name="T25" fmla="*/ 59276 h 40"/>
                  <a:gd name="T26" fmla="*/ 36973 w 54"/>
                  <a:gd name="T27" fmla="*/ 57899 h 40"/>
                  <a:gd name="T28" fmla="*/ 24924 w 54"/>
                  <a:gd name="T29" fmla="*/ 47340 h 40"/>
                  <a:gd name="T30" fmla="*/ 13127 w 54"/>
                  <a:gd name="T31" fmla="*/ 29480 h 40"/>
                  <a:gd name="T32" fmla="*/ 0 w 54"/>
                  <a:gd name="T33" fmla="*/ 0 h 4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4" h="40">
                    <a:moveTo>
                      <a:pt x="0" y="0"/>
                    </a:moveTo>
                    <a:lnTo>
                      <a:pt x="1" y="1"/>
                    </a:lnTo>
                    <a:lnTo>
                      <a:pt x="6" y="3"/>
                    </a:lnTo>
                    <a:lnTo>
                      <a:pt x="13" y="8"/>
                    </a:lnTo>
                    <a:lnTo>
                      <a:pt x="21" y="12"/>
                    </a:lnTo>
                    <a:lnTo>
                      <a:pt x="29" y="15"/>
                    </a:lnTo>
                    <a:lnTo>
                      <a:pt x="38" y="17"/>
                    </a:lnTo>
                    <a:lnTo>
                      <a:pt x="46" y="18"/>
                    </a:lnTo>
                    <a:lnTo>
                      <a:pt x="54" y="16"/>
                    </a:lnTo>
                    <a:lnTo>
                      <a:pt x="53" y="25"/>
                    </a:lnTo>
                    <a:lnTo>
                      <a:pt x="50" y="33"/>
                    </a:lnTo>
                    <a:lnTo>
                      <a:pt x="44" y="38"/>
                    </a:lnTo>
                    <a:lnTo>
                      <a:pt x="37" y="40"/>
                    </a:lnTo>
                    <a:lnTo>
                      <a:pt x="28" y="39"/>
                    </a:lnTo>
                    <a:lnTo>
                      <a:pt x="19" y="32"/>
                    </a:lnTo>
                    <a:lnTo>
                      <a:pt x="10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45" name="Freeform 10"/>
              <p:cNvSpPr>
                <a:spLocks/>
              </p:cNvSpPr>
              <p:nvPr userDrawn="1"/>
            </p:nvSpPr>
            <p:spPr bwMode="ltGray">
              <a:xfrm rot="12185230" flipV="1">
                <a:off x="3008" y="2344"/>
                <a:ext cx="330" cy="2059"/>
              </a:xfrm>
              <a:custGeom>
                <a:avLst/>
                <a:gdLst>
                  <a:gd name="T0" fmla="*/ 0 w 149"/>
                  <a:gd name="T1" fmla="*/ 0 h 704"/>
                  <a:gd name="T2" fmla="*/ 7550 w 149"/>
                  <a:gd name="T3" fmla="*/ 96943 h 704"/>
                  <a:gd name="T4" fmla="*/ 20400 w 149"/>
                  <a:gd name="T5" fmla="*/ 219810 h 704"/>
                  <a:gd name="T6" fmla="*/ 35753 w 149"/>
                  <a:gd name="T7" fmla="*/ 375595 h 704"/>
                  <a:gd name="T8" fmla="*/ 52765 w 149"/>
                  <a:gd name="T9" fmla="*/ 578266 h 704"/>
                  <a:gd name="T10" fmla="*/ 74015 w 149"/>
                  <a:gd name="T11" fmla="*/ 829248 h 704"/>
                  <a:gd name="T12" fmla="*/ 93842 w 149"/>
                  <a:gd name="T13" fmla="*/ 1098509 h 704"/>
                  <a:gd name="T14" fmla="*/ 112962 w 149"/>
                  <a:gd name="T15" fmla="*/ 1407733 h 704"/>
                  <a:gd name="T16" fmla="*/ 127834 w 149"/>
                  <a:gd name="T17" fmla="*/ 1766411 h 704"/>
                  <a:gd name="T18" fmla="*/ 143501 w 149"/>
                  <a:gd name="T19" fmla="*/ 2147540 h 704"/>
                  <a:gd name="T20" fmla="*/ 153895 w 149"/>
                  <a:gd name="T21" fmla="*/ 2586856 h 704"/>
                  <a:gd name="T22" fmla="*/ 159233 w 149"/>
                  <a:gd name="T23" fmla="*/ 3068170 h 704"/>
                  <a:gd name="T24" fmla="*/ 161567 w 149"/>
                  <a:gd name="T25" fmla="*/ 3571306 h 704"/>
                  <a:gd name="T26" fmla="*/ 153895 w 149"/>
                  <a:gd name="T27" fmla="*/ 4133463 h 704"/>
                  <a:gd name="T28" fmla="*/ 139621 w 149"/>
                  <a:gd name="T29" fmla="*/ 4728640 h 704"/>
                  <a:gd name="T30" fmla="*/ 118131 w 149"/>
                  <a:gd name="T31" fmla="*/ 5354532 h 704"/>
                  <a:gd name="T32" fmla="*/ 85685 w 149"/>
                  <a:gd name="T33" fmla="*/ 6044300 h 704"/>
                  <a:gd name="T34" fmla="*/ 49659 w 149"/>
                  <a:gd name="T35" fmla="*/ 6826062 h 704"/>
                  <a:gd name="T36" fmla="*/ 27115 w 149"/>
                  <a:gd name="T37" fmla="*/ 7549557 h 704"/>
                  <a:gd name="T38" fmla="*/ 12852 w 149"/>
                  <a:gd name="T39" fmla="*/ 8217460 h 704"/>
                  <a:gd name="T40" fmla="*/ 7550 w 149"/>
                  <a:gd name="T41" fmla="*/ 8860117 h 704"/>
                  <a:gd name="T42" fmla="*/ 7550 w 149"/>
                  <a:gd name="T43" fmla="*/ 9471084 h 704"/>
                  <a:gd name="T44" fmla="*/ 10491 w 149"/>
                  <a:gd name="T45" fmla="*/ 10038812 h 704"/>
                  <a:gd name="T46" fmla="*/ 15712 w 149"/>
                  <a:gd name="T47" fmla="*/ 10537047 h 704"/>
                  <a:gd name="T48" fmla="*/ 18066 w 149"/>
                  <a:gd name="T49" fmla="*/ 11023921 h 704"/>
                  <a:gd name="T50" fmla="*/ 52765 w 149"/>
                  <a:gd name="T51" fmla="*/ 10772861 h 704"/>
                  <a:gd name="T52" fmla="*/ 49659 w 149"/>
                  <a:gd name="T53" fmla="*/ 10648323 h 704"/>
                  <a:gd name="T54" fmla="*/ 46247 w 149"/>
                  <a:gd name="T55" fmla="*/ 10289639 h 704"/>
                  <a:gd name="T56" fmla="*/ 42371 w 149"/>
                  <a:gd name="T57" fmla="*/ 9738371 h 704"/>
                  <a:gd name="T58" fmla="*/ 45181 w 149"/>
                  <a:gd name="T59" fmla="*/ 9004773 h 704"/>
                  <a:gd name="T60" fmla="*/ 52765 w 149"/>
                  <a:gd name="T61" fmla="*/ 8127821 h 704"/>
                  <a:gd name="T62" fmla="*/ 74015 w 149"/>
                  <a:gd name="T63" fmla="*/ 7126503 h 704"/>
                  <a:gd name="T64" fmla="*/ 109983 w 149"/>
                  <a:gd name="T65" fmla="*/ 6044300 h 704"/>
                  <a:gd name="T66" fmla="*/ 165467 w 149"/>
                  <a:gd name="T67" fmla="*/ 4898984 h 704"/>
                  <a:gd name="T68" fmla="*/ 183533 w 149"/>
                  <a:gd name="T69" fmla="*/ 4369280 h 704"/>
                  <a:gd name="T70" fmla="*/ 191097 w 149"/>
                  <a:gd name="T71" fmla="*/ 3677836 h 704"/>
                  <a:gd name="T72" fmla="*/ 184818 w 149"/>
                  <a:gd name="T73" fmla="*/ 2879836 h 704"/>
                  <a:gd name="T74" fmla="*/ 167802 w 149"/>
                  <a:gd name="T75" fmla="*/ 2098074 h 704"/>
                  <a:gd name="T76" fmla="*/ 139621 w 149"/>
                  <a:gd name="T77" fmla="*/ 1332580 h 704"/>
                  <a:gd name="T78" fmla="*/ 103489 w 149"/>
                  <a:gd name="T79" fmla="*/ 690373 h 704"/>
                  <a:gd name="T80" fmla="*/ 56155 w 149"/>
                  <a:gd name="T81" fmla="*/ 219810 h 704"/>
                  <a:gd name="T82" fmla="*/ 0 w 149"/>
                  <a:gd name="T83" fmla="*/ 0 h 704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149" h="704">
                    <a:moveTo>
                      <a:pt x="0" y="0"/>
                    </a:moveTo>
                    <a:lnTo>
                      <a:pt x="6" y="6"/>
                    </a:lnTo>
                    <a:lnTo>
                      <a:pt x="16" y="14"/>
                    </a:lnTo>
                    <a:lnTo>
                      <a:pt x="28" y="24"/>
                    </a:lnTo>
                    <a:lnTo>
                      <a:pt x="41" y="37"/>
                    </a:lnTo>
                    <a:lnTo>
                      <a:pt x="58" y="53"/>
                    </a:lnTo>
                    <a:lnTo>
                      <a:pt x="73" y="70"/>
                    </a:lnTo>
                    <a:lnTo>
                      <a:pt x="88" y="90"/>
                    </a:lnTo>
                    <a:lnTo>
                      <a:pt x="100" y="113"/>
                    </a:lnTo>
                    <a:lnTo>
                      <a:pt x="112" y="137"/>
                    </a:lnTo>
                    <a:lnTo>
                      <a:pt x="120" y="165"/>
                    </a:lnTo>
                    <a:lnTo>
                      <a:pt x="124" y="196"/>
                    </a:lnTo>
                    <a:lnTo>
                      <a:pt x="126" y="228"/>
                    </a:lnTo>
                    <a:lnTo>
                      <a:pt x="120" y="264"/>
                    </a:lnTo>
                    <a:lnTo>
                      <a:pt x="109" y="302"/>
                    </a:lnTo>
                    <a:lnTo>
                      <a:pt x="92" y="342"/>
                    </a:lnTo>
                    <a:lnTo>
                      <a:pt x="67" y="386"/>
                    </a:lnTo>
                    <a:lnTo>
                      <a:pt x="39" y="436"/>
                    </a:lnTo>
                    <a:lnTo>
                      <a:pt x="21" y="482"/>
                    </a:lnTo>
                    <a:lnTo>
                      <a:pt x="10" y="525"/>
                    </a:lnTo>
                    <a:lnTo>
                      <a:pt x="6" y="566"/>
                    </a:lnTo>
                    <a:lnTo>
                      <a:pt x="6" y="605"/>
                    </a:lnTo>
                    <a:lnTo>
                      <a:pt x="8" y="641"/>
                    </a:lnTo>
                    <a:lnTo>
                      <a:pt x="12" y="673"/>
                    </a:lnTo>
                    <a:lnTo>
                      <a:pt x="14" y="704"/>
                    </a:lnTo>
                    <a:lnTo>
                      <a:pt x="41" y="688"/>
                    </a:lnTo>
                    <a:lnTo>
                      <a:pt x="39" y="680"/>
                    </a:lnTo>
                    <a:lnTo>
                      <a:pt x="36" y="657"/>
                    </a:lnTo>
                    <a:lnTo>
                      <a:pt x="33" y="622"/>
                    </a:lnTo>
                    <a:lnTo>
                      <a:pt x="35" y="575"/>
                    </a:lnTo>
                    <a:lnTo>
                      <a:pt x="41" y="519"/>
                    </a:lnTo>
                    <a:lnTo>
                      <a:pt x="58" y="455"/>
                    </a:lnTo>
                    <a:lnTo>
                      <a:pt x="86" y="386"/>
                    </a:lnTo>
                    <a:lnTo>
                      <a:pt x="129" y="313"/>
                    </a:lnTo>
                    <a:lnTo>
                      <a:pt x="143" y="279"/>
                    </a:lnTo>
                    <a:lnTo>
                      <a:pt x="149" y="235"/>
                    </a:lnTo>
                    <a:lnTo>
                      <a:pt x="144" y="184"/>
                    </a:lnTo>
                    <a:lnTo>
                      <a:pt x="131" y="134"/>
                    </a:lnTo>
                    <a:lnTo>
                      <a:pt x="109" y="85"/>
                    </a:lnTo>
                    <a:lnTo>
                      <a:pt x="81" y="44"/>
                    </a:lnTo>
                    <a:lnTo>
                      <a:pt x="4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sp>
          <p:nvSpPr>
            <p:cNvPr id="6" name="Freeform 11"/>
            <p:cNvSpPr>
              <a:spLocks/>
            </p:cNvSpPr>
            <p:nvPr userDrawn="1"/>
          </p:nvSpPr>
          <p:spPr bwMode="ltGray">
            <a:xfrm rot="373331" flipH="1">
              <a:off x="22" y="1957"/>
              <a:ext cx="323" cy="649"/>
            </a:xfrm>
            <a:custGeom>
              <a:avLst/>
              <a:gdLst>
                <a:gd name="T0" fmla="*/ 389629 w 128"/>
                <a:gd name="T1" fmla="*/ 0 h 217"/>
                <a:gd name="T2" fmla="*/ 435891 w 128"/>
                <a:gd name="T3" fmla="*/ 173217 h 217"/>
                <a:gd name="T4" fmla="*/ 476930 w 128"/>
                <a:gd name="T5" fmla="*/ 518055 h 217"/>
                <a:gd name="T6" fmla="*/ 509439 w 128"/>
                <a:gd name="T7" fmla="*/ 961226 h 217"/>
                <a:gd name="T8" fmla="*/ 531146 w 128"/>
                <a:gd name="T9" fmla="*/ 1492248 h 217"/>
                <a:gd name="T10" fmla="*/ 526440 w 128"/>
                <a:gd name="T11" fmla="*/ 2125604 h 217"/>
                <a:gd name="T12" fmla="*/ 481510 w 128"/>
                <a:gd name="T13" fmla="*/ 2778160 h 217"/>
                <a:gd name="T14" fmla="*/ 389629 w 128"/>
                <a:gd name="T15" fmla="*/ 3463037 h 217"/>
                <a:gd name="T16" fmla="*/ 248112 w 128"/>
                <a:gd name="T17" fmla="*/ 4154306 h 217"/>
                <a:gd name="T18" fmla="*/ 204043 w 128"/>
                <a:gd name="T19" fmla="*/ 4077015 h 217"/>
                <a:gd name="T20" fmla="*/ 157780 w 128"/>
                <a:gd name="T21" fmla="*/ 4019822 h 217"/>
                <a:gd name="T22" fmla="*/ 108672 w 128"/>
                <a:gd name="T23" fmla="*/ 3923166 h 217"/>
                <a:gd name="T24" fmla="*/ 65816 w 128"/>
                <a:gd name="T25" fmla="*/ 3845881 h 217"/>
                <a:gd name="T26" fmla="*/ 32520 w 128"/>
                <a:gd name="T27" fmla="*/ 3752276 h 217"/>
                <a:gd name="T28" fmla="*/ 8469 w 128"/>
                <a:gd name="T29" fmla="*/ 3636251 h 217"/>
                <a:gd name="T30" fmla="*/ 0 w 128"/>
                <a:gd name="T31" fmla="*/ 3501777 h 217"/>
                <a:gd name="T32" fmla="*/ 5107 w 128"/>
                <a:gd name="T33" fmla="*/ 3405118 h 217"/>
                <a:gd name="T34" fmla="*/ 53928 w 128"/>
                <a:gd name="T35" fmla="*/ 3270607 h 217"/>
                <a:gd name="T36" fmla="*/ 119823 w 128"/>
                <a:gd name="T37" fmla="*/ 3086587 h 217"/>
                <a:gd name="T38" fmla="*/ 190815 w 128"/>
                <a:gd name="T39" fmla="*/ 2874819 h 217"/>
                <a:gd name="T40" fmla="*/ 261337 w 128"/>
                <a:gd name="T41" fmla="*/ 2566367 h 217"/>
                <a:gd name="T42" fmla="*/ 327111 w 128"/>
                <a:gd name="T43" fmla="*/ 2144727 h 217"/>
                <a:gd name="T44" fmla="*/ 377983 w 128"/>
                <a:gd name="T45" fmla="*/ 1588184 h 217"/>
                <a:gd name="T46" fmla="*/ 402519 w 128"/>
                <a:gd name="T47" fmla="*/ 883932 h 217"/>
                <a:gd name="T48" fmla="*/ 389629 w 128"/>
                <a:gd name="T49" fmla="*/ 0 h 21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28" h="217">
                  <a:moveTo>
                    <a:pt x="94" y="0"/>
                  </a:moveTo>
                  <a:lnTo>
                    <a:pt x="105" y="9"/>
                  </a:lnTo>
                  <a:lnTo>
                    <a:pt x="115" y="27"/>
                  </a:lnTo>
                  <a:lnTo>
                    <a:pt x="123" y="50"/>
                  </a:lnTo>
                  <a:lnTo>
                    <a:pt x="128" y="78"/>
                  </a:lnTo>
                  <a:lnTo>
                    <a:pt x="127" y="111"/>
                  </a:lnTo>
                  <a:lnTo>
                    <a:pt x="116" y="145"/>
                  </a:lnTo>
                  <a:lnTo>
                    <a:pt x="94" y="181"/>
                  </a:lnTo>
                  <a:lnTo>
                    <a:pt x="60" y="217"/>
                  </a:lnTo>
                  <a:lnTo>
                    <a:pt x="49" y="213"/>
                  </a:lnTo>
                  <a:lnTo>
                    <a:pt x="38" y="210"/>
                  </a:lnTo>
                  <a:lnTo>
                    <a:pt x="26" y="205"/>
                  </a:lnTo>
                  <a:lnTo>
                    <a:pt x="16" y="201"/>
                  </a:lnTo>
                  <a:lnTo>
                    <a:pt x="8" y="196"/>
                  </a:lnTo>
                  <a:lnTo>
                    <a:pt x="2" y="190"/>
                  </a:lnTo>
                  <a:lnTo>
                    <a:pt x="0" y="183"/>
                  </a:lnTo>
                  <a:lnTo>
                    <a:pt x="1" y="178"/>
                  </a:lnTo>
                  <a:lnTo>
                    <a:pt x="13" y="171"/>
                  </a:lnTo>
                  <a:lnTo>
                    <a:pt x="29" y="161"/>
                  </a:lnTo>
                  <a:lnTo>
                    <a:pt x="46" y="150"/>
                  </a:lnTo>
                  <a:lnTo>
                    <a:pt x="63" y="134"/>
                  </a:lnTo>
                  <a:lnTo>
                    <a:pt x="79" y="112"/>
                  </a:lnTo>
                  <a:lnTo>
                    <a:pt x="91" y="83"/>
                  </a:lnTo>
                  <a:lnTo>
                    <a:pt x="97" y="46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7" name="Freeform 12"/>
            <p:cNvSpPr>
              <a:spLocks/>
            </p:cNvSpPr>
            <p:nvPr userDrawn="1"/>
          </p:nvSpPr>
          <p:spPr bwMode="ltGray">
            <a:xfrm>
              <a:off x="168" y="1260"/>
              <a:ext cx="1259" cy="1532"/>
            </a:xfrm>
            <a:custGeom>
              <a:avLst/>
              <a:gdLst>
                <a:gd name="T0" fmla="*/ 891 w 1259"/>
                <a:gd name="T1" fmla="*/ 1532 h 1532"/>
                <a:gd name="T2" fmla="*/ 954 w 1259"/>
                <a:gd name="T3" fmla="*/ 1452 h 1532"/>
                <a:gd name="T4" fmla="*/ 1032 w 1259"/>
                <a:gd name="T5" fmla="*/ 1338 h 1532"/>
                <a:gd name="T6" fmla="*/ 1115 w 1259"/>
                <a:gd name="T7" fmla="*/ 1188 h 1532"/>
                <a:gd name="T8" fmla="*/ 1194 w 1259"/>
                <a:gd name="T9" fmla="*/ 1023 h 1532"/>
                <a:gd name="T10" fmla="*/ 1244 w 1259"/>
                <a:gd name="T11" fmla="*/ 841 h 1532"/>
                <a:gd name="T12" fmla="*/ 1259 w 1259"/>
                <a:gd name="T13" fmla="*/ 647 h 1532"/>
                <a:gd name="T14" fmla="*/ 1230 w 1259"/>
                <a:gd name="T15" fmla="*/ 463 h 1532"/>
                <a:gd name="T16" fmla="*/ 1140 w 1259"/>
                <a:gd name="T17" fmla="*/ 294 h 1532"/>
                <a:gd name="T18" fmla="*/ 1043 w 1259"/>
                <a:gd name="T19" fmla="*/ 190 h 1532"/>
                <a:gd name="T20" fmla="*/ 961 w 1259"/>
                <a:gd name="T21" fmla="*/ 109 h 1532"/>
                <a:gd name="T22" fmla="*/ 894 w 1259"/>
                <a:gd name="T23" fmla="*/ 65 h 1532"/>
                <a:gd name="T24" fmla="*/ 786 w 1259"/>
                <a:gd name="T25" fmla="*/ 18 h 1532"/>
                <a:gd name="T26" fmla="*/ 642 w 1259"/>
                <a:gd name="T27" fmla="*/ 0 h 1532"/>
                <a:gd name="T28" fmla="*/ 440 w 1259"/>
                <a:gd name="T29" fmla="*/ 23 h 1532"/>
                <a:gd name="T30" fmla="*/ 366 w 1259"/>
                <a:gd name="T31" fmla="*/ 44 h 1532"/>
                <a:gd name="T32" fmla="*/ 292 w 1259"/>
                <a:gd name="T33" fmla="*/ 58 h 1532"/>
                <a:gd name="T34" fmla="*/ 229 w 1259"/>
                <a:gd name="T35" fmla="*/ 79 h 1532"/>
                <a:gd name="T36" fmla="*/ 178 w 1259"/>
                <a:gd name="T37" fmla="*/ 103 h 1532"/>
                <a:gd name="T38" fmla="*/ 127 w 1259"/>
                <a:gd name="T39" fmla="*/ 127 h 1532"/>
                <a:gd name="T40" fmla="*/ 82 w 1259"/>
                <a:gd name="T41" fmla="*/ 158 h 1532"/>
                <a:gd name="T42" fmla="*/ 41 w 1259"/>
                <a:gd name="T43" fmla="*/ 197 h 1532"/>
                <a:gd name="T44" fmla="*/ 0 w 1259"/>
                <a:gd name="T45" fmla="*/ 243 h 1532"/>
                <a:gd name="T46" fmla="*/ 76 w 1259"/>
                <a:gd name="T47" fmla="*/ 215 h 1532"/>
                <a:gd name="T48" fmla="*/ 144 w 1259"/>
                <a:gd name="T49" fmla="*/ 194 h 1532"/>
                <a:gd name="T50" fmla="*/ 212 w 1259"/>
                <a:gd name="T51" fmla="*/ 179 h 1532"/>
                <a:gd name="T52" fmla="*/ 280 w 1259"/>
                <a:gd name="T53" fmla="*/ 164 h 1532"/>
                <a:gd name="T54" fmla="*/ 336 w 1259"/>
                <a:gd name="T55" fmla="*/ 149 h 1532"/>
                <a:gd name="T56" fmla="*/ 397 w 1259"/>
                <a:gd name="T57" fmla="*/ 149 h 1532"/>
                <a:gd name="T58" fmla="*/ 458 w 1259"/>
                <a:gd name="T59" fmla="*/ 141 h 1532"/>
                <a:gd name="T60" fmla="*/ 511 w 1259"/>
                <a:gd name="T61" fmla="*/ 146 h 1532"/>
                <a:gd name="T62" fmla="*/ 565 w 1259"/>
                <a:gd name="T63" fmla="*/ 152 h 1532"/>
                <a:gd name="T64" fmla="*/ 618 w 1259"/>
                <a:gd name="T65" fmla="*/ 166 h 1532"/>
                <a:gd name="T66" fmla="*/ 669 w 1259"/>
                <a:gd name="T67" fmla="*/ 186 h 1532"/>
                <a:gd name="T68" fmla="*/ 715 w 1259"/>
                <a:gd name="T69" fmla="*/ 205 h 1532"/>
                <a:gd name="T70" fmla="*/ 760 w 1259"/>
                <a:gd name="T71" fmla="*/ 239 h 1532"/>
                <a:gd name="T72" fmla="*/ 811 w 1259"/>
                <a:gd name="T73" fmla="*/ 267 h 1532"/>
                <a:gd name="T74" fmla="*/ 855 w 1259"/>
                <a:gd name="T75" fmla="*/ 307 h 1532"/>
                <a:gd name="T76" fmla="*/ 899 w 1259"/>
                <a:gd name="T77" fmla="*/ 348 h 1532"/>
                <a:gd name="T78" fmla="*/ 971 w 1259"/>
                <a:gd name="T79" fmla="*/ 464 h 1532"/>
                <a:gd name="T80" fmla="*/ 1016 w 1259"/>
                <a:gd name="T81" fmla="*/ 606 h 1532"/>
                <a:gd name="T82" fmla="*/ 1027 w 1259"/>
                <a:gd name="T83" fmla="*/ 774 h 1532"/>
                <a:gd name="T84" fmla="*/ 1022 w 1259"/>
                <a:gd name="T85" fmla="*/ 939 h 1532"/>
                <a:gd name="T86" fmla="*/ 1002 w 1259"/>
                <a:gd name="T87" fmla="*/ 1117 h 1532"/>
                <a:gd name="T88" fmla="*/ 966 w 1259"/>
                <a:gd name="T89" fmla="*/ 1279 h 1532"/>
                <a:gd name="T90" fmla="*/ 933 w 1259"/>
                <a:gd name="T91" fmla="*/ 1421 h 1532"/>
                <a:gd name="T92" fmla="*/ 891 w 1259"/>
                <a:gd name="T93" fmla="*/ 1532 h 153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1259" h="1532">
                  <a:moveTo>
                    <a:pt x="891" y="1532"/>
                  </a:moveTo>
                  <a:lnTo>
                    <a:pt x="954" y="1452"/>
                  </a:lnTo>
                  <a:lnTo>
                    <a:pt x="1032" y="1338"/>
                  </a:lnTo>
                  <a:lnTo>
                    <a:pt x="1115" y="1188"/>
                  </a:lnTo>
                  <a:lnTo>
                    <a:pt x="1194" y="1023"/>
                  </a:lnTo>
                  <a:lnTo>
                    <a:pt x="1244" y="841"/>
                  </a:lnTo>
                  <a:lnTo>
                    <a:pt x="1259" y="647"/>
                  </a:lnTo>
                  <a:lnTo>
                    <a:pt x="1230" y="463"/>
                  </a:lnTo>
                  <a:lnTo>
                    <a:pt x="1140" y="294"/>
                  </a:lnTo>
                  <a:lnTo>
                    <a:pt x="1043" y="190"/>
                  </a:lnTo>
                  <a:lnTo>
                    <a:pt x="961" y="109"/>
                  </a:lnTo>
                  <a:lnTo>
                    <a:pt x="894" y="65"/>
                  </a:lnTo>
                  <a:lnTo>
                    <a:pt x="786" y="18"/>
                  </a:lnTo>
                  <a:lnTo>
                    <a:pt x="642" y="0"/>
                  </a:lnTo>
                  <a:lnTo>
                    <a:pt x="440" y="23"/>
                  </a:lnTo>
                  <a:lnTo>
                    <a:pt x="366" y="44"/>
                  </a:lnTo>
                  <a:lnTo>
                    <a:pt x="292" y="58"/>
                  </a:lnTo>
                  <a:lnTo>
                    <a:pt x="229" y="79"/>
                  </a:lnTo>
                  <a:lnTo>
                    <a:pt x="178" y="103"/>
                  </a:lnTo>
                  <a:lnTo>
                    <a:pt x="127" y="127"/>
                  </a:lnTo>
                  <a:lnTo>
                    <a:pt x="82" y="158"/>
                  </a:lnTo>
                  <a:lnTo>
                    <a:pt x="41" y="197"/>
                  </a:lnTo>
                  <a:lnTo>
                    <a:pt x="0" y="243"/>
                  </a:lnTo>
                  <a:lnTo>
                    <a:pt x="76" y="215"/>
                  </a:lnTo>
                  <a:lnTo>
                    <a:pt x="144" y="194"/>
                  </a:lnTo>
                  <a:lnTo>
                    <a:pt x="212" y="179"/>
                  </a:lnTo>
                  <a:lnTo>
                    <a:pt x="280" y="164"/>
                  </a:lnTo>
                  <a:lnTo>
                    <a:pt x="336" y="149"/>
                  </a:lnTo>
                  <a:lnTo>
                    <a:pt x="397" y="149"/>
                  </a:lnTo>
                  <a:lnTo>
                    <a:pt x="458" y="141"/>
                  </a:lnTo>
                  <a:lnTo>
                    <a:pt x="511" y="146"/>
                  </a:lnTo>
                  <a:lnTo>
                    <a:pt x="565" y="152"/>
                  </a:lnTo>
                  <a:lnTo>
                    <a:pt x="618" y="166"/>
                  </a:lnTo>
                  <a:lnTo>
                    <a:pt x="669" y="186"/>
                  </a:lnTo>
                  <a:lnTo>
                    <a:pt x="715" y="205"/>
                  </a:lnTo>
                  <a:lnTo>
                    <a:pt x="760" y="239"/>
                  </a:lnTo>
                  <a:lnTo>
                    <a:pt x="811" y="267"/>
                  </a:lnTo>
                  <a:lnTo>
                    <a:pt x="855" y="307"/>
                  </a:lnTo>
                  <a:lnTo>
                    <a:pt x="899" y="348"/>
                  </a:lnTo>
                  <a:lnTo>
                    <a:pt x="971" y="464"/>
                  </a:lnTo>
                  <a:lnTo>
                    <a:pt x="1016" y="606"/>
                  </a:lnTo>
                  <a:lnTo>
                    <a:pt x="1027" y="774"/>
                  </a:lnTo>
                  <a:lnTo>
                    <a:pt x="1022" y="939"/>
                  </a:lnTo>
                  <a:lnTo>
                    <a:pt x="1002" y="1117"/>
                  </a:lnTo>
                  <a:lnTo>
                    <a:pt x="966" y="1279"/>
                  </a:lnTo>
                  <a:lnTo>
                    <a:pt x="933" y="1421"/>
                  </a:lnTo>
                  <a:lnTo>
                    <a:pt x="891" y="1532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8" name="Freeform 13"/>
            <p:cNvSpPr>
              <a:spLocks/>
            </p:cNvSpPr>
            <p:nvPr userDrawn="1"/>
          </p:nvSpPr>
          <p:spPr bwMode="ltGray">
            <a:xfrm>
              <a:off x="0" y="2610"/>
              <a:ext cx="801" cy="459"/>
            </a:xfrm>
            <a:custGeom>
              <a:avLst/>
              <a:gdLst>
                <a:gd name="T0" fmla="*/ 0 w 801"/>
                <a:gd name="T1" fmla="*/ 0 h 459"/>
                <a:gd name="T2" fmla="*/ 37 w 801"/>
                <a:gd name="T3" fmla="*/ 69 h 459"/>
                <a:gd name="T4" fmla="*/ 68 w 801"/>
                <a:gd name="T5" fmla="*/ 132 h 459"/>
                <a:gd name="T6" fmla="*/ 110 w 801"/>
                <a:gd name="T7" fmla="*/ 188 h 459"/>
                <a:gd name="T8" fmla="*/ 149 w 801"/>
                <a:gd name="T9" fmla="*/ 229 h 459"/>
                <a:gd name="T10" fmla="*/ 192 w 801"/>
                <a:gd name="T11" fmla="*/ 278 h 459"/>
                <a:gd name="T12" fmla="*/ 250 w 801"/>
                <a:gd name="T13" fmla="*/ 314 h 459"/>
                <a:gd name="T14" fmla="*/ 308 w 801"/>
                <a:gd name="T15" fmla="*/ 336 h 459"/>
                <a:gd name="T16" fmla="*/ 365 w 801"/>
                <a:gd name="T17" fmla="*/ 365 h 459"/>
                <a:gd name="T18" fmla="*/ 430 w 801"/>
                <a:gd name="T19" fmla="*/ 381 h 459"/>
                <a:gd name="T20" fmla="*/ 501 w 801"/>
                <a:gd name="T21" fmla="*/ 390 h 459"/>
                <a:gd name="T22" fmla="*/ 573 w 801"/>
                <a:gd name="T23" fmla="*/ 392 h 459"/>
                <a:gd name="T24" fmla="*/ 646 w 801"/>
                <a:gd name="T25" fmla="*/ 381 h 459"/>
                <a:gd name="T26" fmla="*/ 726 w 801"/>
                <a:gd name="T27" fmla="*/ 362 h 459"/>
                <a:gd name="T28" fmla="*/ 801 w 801"/>
                <a:gd name="T29" fmla="*/ 335 h 459"/>
                <a:gd name="T30" fmla="*/ 731 w 801"/>
                <a:gd name="T31" fmla="*/ 377 h 459"/>
                <a:gd name="T32" fmla="*/ 662 w 801"/>
                <a:gd name="T33" fmla="*/ 404 h 459"/>
                <a:gd name="T34" fmla="*/ 594 w 801"/>
                <a:gd name="T35" fmla="*/ 432 h 459"/>
                <a:gd name="T36" fmla="*/ 532 w 801"/>
                <a:gd name="T37" fmla="*/ 445 h 459"/>
                <a:gd name="T38" fmla="*/ 471 w 801"/>
                <a:gd name="T39" fmla="*/ 459 h 459"/>
                <a:gd name="T40" fmla="*/ 411 w 801"/>
                <a:gd name="T41" fmla="*/ 458 h 459"/>
                <a:gd name="T42" fmla="*/ 350 w 801"/>
                <a:gd name="T43" fmla="*/ 458 h 459"/>
                <a:gd name="T44" fmla="*/ 291 w 801"/>
                <a:gd name="T45" fmla="*/ 450 h 459"/>
                <a:gd name="T46" fmla="*/ 244 w 801"/>
                <a:gd name="T47" fmla="*/ 436 h 459"/>
                <a:gd name="T48" fmla="*/ 192 w 801"/>
                <a:gd name="T49" fmla="*/ 415 h 459"/>
                <a:gd name="T50" fmla="*/ 145 w 801"/>
                <a:gd name="T51" fmla="*/ 394 h 459"/>
                <a:gd name="T52" fmla="*/ 100 w 801"/>
                <a:gd name="T53" fmla="*/ 373 h 459"/>
                <a:gd name="T54" fmla="*/ 60 w 801"/>
                <a:gd name="T55" fmla="*/ 347 h 459"/>
                <a:gd name="T56" fmla="*/ 0 w 801"/>
                <a:gd name="T57" fmla="*/ 294 h 459"/>
                <a:gd name="T58" fmla="*/ 0 w 801"/>
                <a:gd name="T59" fmla="*/ 0 h 459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801" h="459">
                  <a:moveTo>
                    <a:pt x="0" y="0"/>
                  </a:moveTo>
                  <a:lnTo>
                    <a:pt x="37" y="69"/>
                  </a:lnTo>
                  <a:lnTo>
                    <a:pt x="68" y="132"/>
                  </a:lnTo>
                  <a:lnTo>
                    <a:pt x="110" y="188"/>
                  </a:lnTo>
                  <a:lnTo>
                    <a:pt x="149" y="229"/>
                  </a:lnTo>
                  <a:lnTo>
                    <a:pt x="192" y="278"/>
                  </a:lnTo>
                  <a:lnTo>
                    <a:pt x="250" y="314"/>
                  </a:lnTo>
                  <a:lnTo>
                    <a:pt x="308" y="336"/>
                  </a:lnTo>
                  <a:lnTo>
                    <a:pt x="365" y="365"/>
                  </a:lnTo>
                  <a:lnTo>
                    <a:pt x="430" y="381"/>
                  </a:lnTo>
                  <a:lnTo>
                    <a:pt x="501" y="390"/>
                  </a:lnTo>
                  <a:lnTo>
                    <a:pt x="573" y="392"/>
                  </a:lnTo>
                  <a:lnTo>
                    <a:pt x="646" y="381"/>
                  </a:lnTo>
                  <a:lnTo>
                    <a:pt x="726" y="362"/>
                  </a:lnTo>
                  <a:lnTo>
                    <a:pt x="801" y="335"/>
                  </a:lnTo>
                  <a:lnTo>
                    <a:pt x="731" y="377"/>
                  </a:lnTo>
                  <a:lnTo>
                    <a:pt x="662" y="404"/>
                  </a:lnTo>
                  <a:lnTo>
                    <a:pt x="594" y="432"/>
                  </a:lnTo>
                  <a:lnTo>
                    <a:pt x="532" y="445"/>
                  </a:lnTo>
                  <a:lnTo>
                    <a:pt x="471" y="459"/>
                  </a:lnTo>
                  <a:lnTo>
                    <a:pt x="411" y="458"/>
                  </a:lnTo>
                  <a:lnTo>
                    <a:pt x="350" y="458"/>
                  </a:lnTo>
                  <a:lnTo>
                    <a:pt x="291" y="450"/>
                  </a:lnTo>
                  <a:lnTo>
                    <a:pt x="244" y="436"/>
                  </a:lnTo>
                  <a:lnTo>
                    <a:pt x="192" y="415"/>
                  </a:lnTo>
                  <a:lnTo>
                    <a:pt x="145" y="394"/>
                  </a:lnTo>
                  <a:lnTo>
                    <a:pt x="100" y="373"/>
                  </a:lnTo>
                  <a:lnTo>
                    <a:pt x="60" y="347"/>
                  </a:lnTo>
                  <a:lnTo>
                    <a:pt x="0" y="2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9" name="Freeform 14"/>
            <p:cNvSpPr>
              <a:spLocks/>
            </p:cNvSpPr>
            <p:nvPr userDrawn="1"/>
          </p:nvSpPr>
          <p:spPr bwMode="ltGray">
            <a:xfrm rot="373331" flipH="1">
              <a:off x="898" y="2855"/>
              <a:ext cx="354" cy="464"/>
            </a:xfrm>
            <a:custGeom>
              <a:avLst/>
              <a:gdLst>
                <a:gd name="T0" fmla="*/ 1594888 w 117"/>
                <a:gd name="T1" fmla="*/ 0 h 132"/>
                <a:gd name="T2" fmla="*/ 0 w 117"/>
                <a:gd name="T3" fmla="*/ 2048486 h 132"/>
                <a:gd name="T4" fmla="*/ 62846 w 117"/>
                <a:gd name="T5" fmla="*/ 2122540 h 132"/>
                <a:gd name="T6" fmla="*/ 294655 w 117"/>
                <a:gd name="T7" fmla="*/ 2380710 h 132"/>
                <a:gd name="T8" fmla="*/ 617645 w 117"/>
                <a:gd name="T9" fmla="*/ 2958306 h 132"/>
                <a:gd name="T10" fmla="*/ 977500 w 117"/>
                <a:gd name="T11" fmla="*/ 3846402 h 132"/>
                <a:gd name="T12" fmla="*/ 1404742 w 117"/>
                <a:gd name="T13" fmla="*/ 5080202 h 132"/>
                <a:gd name="T14" fmla="*/ 1785376 w 117"/>
                <a:gd name="T15" fmla="*/ 6551887 h 132"/>
                <a:gd name="T16" fmla="*/ 2170459 w 117"/>
                <a:gd name="T17" fmla="*/ 8434539 h 132"/>
                <a:gd name="T18" fmla="*/ 2464869 w 117"/>
                <a:gd name="T19" fmla="*/ 10815249 h 132"/>
                <a:gd name="T20" fmla="*/ 2485667 w 117"/>
                <a:gd name="T21" fmla="*/ 9834297 h 132"/>
                <a:gd name="T22" fmla="*/ 2444343 w 117"/>
                <a:gd name="T23" fmla="*/ 8766763 h 132"/>
                <a:gd name="T24" fmla="*/ 2295490 w 117"/>
                <a:gd name="T25" fmla="*/ 7367005 h 132"/>
                <a:gd name="T26" fmla="*/ 2107368 w 117"/>
                <a:gd name="T27" fmla="*/ 6061330 h 132"/>
                <a:gd name="T28" fmla="*/ 1889543 w 117"/>
                <a:gd name="T29" fmla="*/ 4753923 h 132"/>
                <a:gd name="T30" fmla="*/ 1657074 w 117"/>
                <a:gd name="T31" fmla="*/ 3680617 h 132"/>
                <a:gd name="T32" fmla="*/ 1425522 w 117"/>
                <a:gd name="T33" fmla="*/ 2958306 h 132"/>
                <a:gd name="T34" fmla="*/ 1228250 w 117"/>
                <a:gd name="T35" fmla="*/ 2612615 h 132"/>
                <a:gd name="T36" fmla="*/ 1466846 w 117"/>
                <a:gd name="T37" fmla="*/ 2380710 h 132"/>
                <a:gd name="T38" fmla="*/ 1678626 w 117"/>
                <a:gd name="T39" fmla="*/ 2280859 h 132"/>
                <a:gd name="T40" fmla="*/ 1889543 w 117"/>
                <a:gd name="T41" fmla="*/ 2122540 h 132"/>
                <a:gd name="T42" fmla="*/ 2086815 w 117"/>
                <a:gd name="T43" fmla="*/ 2048486 h 132"/>
                <a:gd name="T44" fmla="*/ 2233398 w 117"/>
                <a:gd name="T45" fmla="*/ 1956273 h 132"/>
                <a:gd name="T46" fmla="*/ 2316794 w 117"/>
                <a:gd name="T47" fmla="*/ 1797916 h 132"/>
                <a:gd name="T48" fmla="*/ 2402764 w 117"/>
                <a:gd name="T49" fmla="*/ 1724344 h 132"/>
                <a:gd name="T50" fmla="*/ 2423572 w 117"/>
                <a:gd name="T51" fmla="*/ 1724344 h 132"/>
                <a:gd name="T52" fmla="*/ 1594888 w 117"/>
                <a:gd name="T53" fmla="*/ 0 h 132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17" h="132">
                  <a:moveTo>
                    <a:pt x="75" y="0"/>
                  </a:moveTo>
                  <a:lnTo>
                    <a:pt x="0" y="25"/>
                  </a:lnTo>
                  <a:lnTo>
                    <a:pt x="3" y="26"/>
                  </a:lnTo>
                  <a:lnTo>
                    <a:pt x="14" y="29"/>
                  </a:lnTo>
                  <a:lnTo>
                    <a:pt x="29" y="36"/>
                  </a:lnTo>
                  <a:lnTo>
                    <a:pt x="46" y="47"/>
                  </a:lnTo>
                  <a:lnTo>
                    <a:pt x="66" y="62"/>
                  </a:lnTo>
                  <a:lnTo>
                    <a:pt x="84" y="80"/>
                  </a:lnTo>
                  <a:lnTo>
                    <a:pt x="102" y="103"/>
                  </a:lnTo>
                  <a:lnTo>
                    <a:pt x="116" y="132"/>
                  </a:lnTo>
                  <a:lnTo>
                    <a:pt x="117" y="120"/>
                  </a:lnTo>
                  <a:lnTo>
                    <a:pt x="115" y="107"/>
                  </a:lnTo>
                  <a:lnTo>
                    <a:pt x="108" y="90"/>
                  </a:lnTo>
                  <a:lnTo>
                    <a:pt x="99" y="74"/>
                  </a:lnTo>
                  <a:lnTo>
                    <a:pt x="89" y="58"/>
                  </a:lnTo>
                  <a:lnTo>
                    <a:pt x="78" y="45"/>
                  </a:lnTo>
                  <a:lnTo>
                    <a:pt x="67" y="36"/>
                  </a:lnTo>
                  <a:lnTo>
                    <a:pt x="58" y="32"/>
                  </a:lnTo>
                  <a:lnTo>
                    <a:pt x="69" y="29"/>
                  </a:lnTo>
                  <a:lnTo>
                    <a:pt x="79" y="28"/>
                  </a:lnTo>
                  <a:lnTo>
                    <a:pt x="89" y="26"/>
                  </a:lnTo>
                  <a:lnTo>
                    <a:pt x="98" y="25"/>
                  </a:lnTo>
                  <a:lnTo>
                    <a:pt x="105" y="24"/>
                  </a:lnTo>
                  <a:lnTo>
                    <a:pt x="109" y="22"/>
                  </a:lnTo>
                  <a:lnTo>
                    <a:pt x="113" y="21"/>
                  </a:lnTo>
                  <a:lnTo>
                    <a:pt x="114" y="21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" name="Freeform 15"/>
            <p:cNvSpPr>
              <a:spLocks/>
            </p:cNvSpPr>
            <p:nvPr userDrawn="1"/>
          </p:nvSpPr>
          <p:spPr bwMode="ltGray">
            <a:xfrm rot="373331" flipH="1">
              <a:off x="799" y="2979"/>
              <a:ext cx="87" cy="274"/>
            </a:xfrm>
            <a:custGeom>
              <a:avLst/>
              <a:gdLst>
                <a:gd name="T0" fmla="*/ 570807 w 29"/>
                <a:gd name="T1" fmla="*/ 0 h 77"/>
                <a:gd name="T2" fmla="*/ 452709 w 29"/>
                <a:gd name="T3" fmla="*/ 0 h 77"/>
                <a:gd name="T4" fmla="*/ 314928 w 29"/>
                <a:gd name="T5" fmla="*/ 361096 h 77"/>
                <a:gd name="T6" fmla="*/ 177147 w 29"/>
                <a:gd name="T7" fmla="*/ 824480 h 77"/>
                <a:gd name="T8" fmla="*/ 78732 w 29"/>
                <a:gd name="T9" fmla="*/ 1748184 h 77"/>
                <a:gd name="T10" fmla="*/ 19683 w 29"/>
                <a:gd name="T11" fmla="*/ 2752867 h 77"/>
                <a:gd name="T12" fmla="*/ 0 w 29"/>
                <a:gd name="T13" fmla="*/ 4038440 h 77"/>
                <a:gd name="T14" fmla="*/ 59049 w 29"/>
                <a:gd name="T15" fmla="*/ 5505873 h 77"/>
                <a:gd name="T16" fmla="*/ 216513 w 29"/>
                <a:gd name="T17" fmla="*/ 7042910 h 77"/>
                <a:gd name="T18" fmla="*/ 295245 w 29"/>
                <a:gd name="T19" fmla="*/ 4862290 h 77"/>
                <a:gd name="T20" fmla="*/ 373977 w 29"/>
                <a:gd name="T21" fmla="*/ 3394867 h 77"/>
                <a:gd name="T22" fmla="*/ 452709 w 29"/>
                <a:gd name="T23" fmla="*/ 2007779 h 77"/>
                <a:gd name="T24" fmla="*/ 570807 w 29"/>
                <a:gd name="T25" fmla="*/ 0 h 77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9" h="77">
                  <a:moveTo>
                    <a:pt x="29" y="0"/>
                  </a:moveTo>
                  <a:lnTo>
                    <a:pt x="23" y="0"/>
                  </a:lnTo>
                  <a:lnTo>
                    <a:pt x="16" y="4"/>
                  </a:lnTo>
                  <a:lnTo>
                    <a:pt x="9" y="9"/>
                  </a:lnTo>
                  <a:lnTo>
                    <a:pt x="4" y="19"/>
                  </a:lnTo>
                  <a:lnTo>
                    <a:pt x="1" y="30"/>
                  </a:lnTo>
                  <a:lnTo>
                    <a:pt x="0" y="44"/>
                  </a:lnTo>
                  <a:lnTo>
                    <a:pt x="3" y="60"/>
                  </a:lnTo>
                  <a:lnTo>
                    <a:pt x="11" y="77"/>
                  </a:lnTo>
                  <a:lnTo>
                    <a:pt x="15" y="53"/>
                  </a:lnTo>
                  <a:lnTo>
                    <a:pt x="19" y="37"/>
                  </a:lnTo>
                  <a:lnTo>
                    <a:pt x="23" y="22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1" name="Freeform 16"/>
            <p:cNvSpPr>
              <a:spLocks/>
            </p:cNvSpPr>
            <p:nvPr userDrawn="1"/>
          </p:nvSpPr>
          <p:spPr bwMode="ltGray">
            <a:xfrm>
              <a:off x="1190" y="3273"/>
              <a:ext cx="1108" cy="1047"/>
            </a:xfrm>
            <a:custGeom>
              <a:avLst/>
              <a:gdLst>
                <a:gd name="T0" fmla="*/ 784 w 1108"/>
                <a:gd name="T1" fmla="*/ 1047 h 1047"/>
                <a:gd name="T2" fmla="*/ 692 w 1108"/>
                <a:gd name="T3" fmla="*/ 1011 h 1047"/>
                <a:gd name="T4" fmla="*/ 607 w 1108"/>
                <a:gd name="T5" fmla="*/ 945 h 1047"/>
                <a:gd name="T6" fmla="*/ 517 w 1108"/>
                <a:gd name="T7" fmla="*/ 861 h 1047"/>
                <a:gd name="T8" fmla="*/ 432 w 1108"/>
                <a:gd name="T9" fmla="*/ 776 h 1047"/>
                <a:gd name="T10" fmla="*/ 350 w 1108"/>
                <a:gd name="T11" fmla="*/ 677 h 1047"/>
                <a:gd name="T12" fmla="*/ 266 w 1108"/>
                <a:gd name="T13" fmla="*/ 563 h 1047"/>
                <a:gd name="T14" fmla="*/ 188 w 1108"/>
                <a:gd name="T15" fmla="*/ 447 h 1047"/>
                <a:gd name="T16" fmla="*/ 122 w 1108"/>
                <a:gd name="T17" fmla="*/ 325 h 1047"/>
                <a:gd name="T18" fmla="*/ 65 w 1108"/>
                <a:gd name="T19" fmla="*/ 211 h 1047"/>
                <a:gd name="T20" fmla="*/ 21 w 1108"/>
                <a:gd name="T21" fmla="*/ 101 h 1047"/>
                <a:gd name="T22" fmla="*/ 0 w 1108"/>
                <a:gd name="T23" fmla="*/ 0 h 1047"/>
                <a:gd name="T24" fmla="*/ 109 w 1108"/>
                <a:gd name="T25" fmla="*/ 217 h 1047"/>
                <a:gd name="T26" fmla="*/ 209 w 1108"/>
                <a:gd name="T27" fmla="*/ 378 h 1047"/>
                <a:gd name="T28" fmla="*/ 294 w 1108"/>
                <a:gd name="T29" fmla="*/ 500 h 1047"/>
                <a:gd name="T30" fmla="*/ 373 w 1108"/>
                <a:gd name="T31" fmla="*/ 590 h 1047"/>
                <a:gd name="T32" fmla="*/ 441 w 1108"/>
                <a:gd name="T33" fmla="*/ 661 h 1047"/>
                <a:gd name="T34" fmla="*/ 506 w 1108"/>
                <a:gd name="T35" fmla="*/ 713 h 1047"/>
                <a:gd name="T36" fmla="*/ 564 w 1108"/>
                <a:gd name="T37" fmla="*/ 754 h 1047"/>
                <a:gd name="T38" fmla="*/ 620 w 1108"/>
                <a:gd name="T39" fmla="*/ 801 h 1047"/>
                <a:gd name="T40" fmla="*/ 754 w 1108"/>
                <a:gd name="T41" fmla="*/ 899 h 1047"/>
                <a:gd name="T42" fmla="*/ 925 w 1108"/>
                <a:gd name="T43" fmla="*/ 977 h 1047"/>
                <a:gd name="T44" fmla="*/ 1108 w 1108"/>
                <a:gd name="T45" fmla="*/ 1047 h 1047"/>
                <a:gd name="T46" fmla="*/ 784 w 1108"/>
                <a:gd name="T47" fmla="*/ 1047 h 1047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108" h="1047">
                  <a:moveTo>
                    <a:pt x="784" y="1047"/>
                  </a:moveTo>
                  <a:lnTo>
                    <a:pt x="692" y="1011"/>
                  </a:lnTo>
                  <a:lnTo>
                    <a:pt x="607" y="945"/>
                  </a:lnTo>
                  <a:lnTo>
                    <a:pt x="517" y="861"/>
                  </a:lnTo>
                  <a:lnTo>
                    <a:pt x="432" y="776"/>
                  </a:lnTo>
                  <a:lnTo>
                    <a:pt x="350" y="677"/>
                  </a:lnTo>
                  <a:lnTo>
                    <a:pt x="266" y="563"/>
                  </a:lnTo>
                  <a:lnTo>
                    <a:pt x="188" y="447"/>
                  </a:lnTo>
                  <a:lnTo>
                    <a:pt x="122" y="325"/>
                  </a:lnTo>
                  <a:lnTo>
                    <a:pt x="65" y="211"/>
                  </a:lnTo>
                  <a:lnTo>
                    <a:pt x="21" y="101"/>
                  </a:lnTo>
                  <a:lnTo>
                    <a:pt x="0" y="0"/>
                  </a:lnTo>
                  <a:lnTo>
                    <a:pt x="109" y="217"/>
                  </a:lnTo>
                  <a:lnTo>
                    <a:pt x="209" y="378"/>
                  </a:lnTo>
                  <a:lnTo>
                    <a:pt x="294" y="500"/>
                  </a:lnTo>
                  <a:lnTo>
                    <a:pt x="373" y="590"/>
                  </a:lnTo>
                  <a:lnTo>
                    <a:pt x="441" y="661"/>
                  </a:lnTo>
                  <a:lnTo>
                    <a:pt x="506" y="713"/>
                  </a:lnTo>
                  <a:lnTo>
                    <a:pt x="564" y="754"/>
                  </a:lnTo>
                  <a:lnTo>
                    <a:pt x="620" y="801"/>
                  </a:lnTo>
                  <a:lnTo>
                    <a:pt x="754" y="899"/>
                  </a:lnTo>
                  <a:lnTo>
                    <a:pt x="925" y="977"/>
                  </a:lnTo>
                  <a:lnTo>
                    <a:pt x="1108" y="1047"/>
                  </a:lnTo>
                  <a:lnTo>
                    <a:pt x="784" y="1047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grpSp>
          <p:nvGrpSpPr>
            <p:cNvPr id="12" name="Group 17"/>
            <p:cNvGrpSpPr>
              <a:grpSpLocks/>
            </p:cNvGrpSpPr>
            <p:nvPr userDrawn="1"/>
          </p:nvGrpSpPr>
          <p:grpSpPr bwMode="auto">
            <a:xfrm rot="3220060">
              <a:off x="2636" y="751"/>
              <a:ext cx="569" cy="636"/>
              <a:chOff x="1727" y="866"/>
              <a:chExt cx="129" cy="157"/>
            </a:xfrm>
          </p:grpSpPr>
          <p:sp>
            <p:nvSpPr>
              <p:cNvPr id="36" name="Freeform 18"/>
              <p:cNvSpPr>
                <a:spLocks/>
              </p:cNvSpPr>
              <p:nvPr userDrawn="1"/>
            </p:nvSpPr>
            <p:spPr bwMode="ltGray">
              <a:xfrm>
                <a:off x="1727" y="866"/>
                <a:ext cx="41" cy="59"/>
              </a:xfrm>
              <a:custGeom>
                <a:avLst/>
                <a:gdLst>
                  <a:gd name="T0" fmla="*/ 0 w 83"/>
                  <a:gd name="T1" fmla="*/ 1 h 117"/>
                  <a:gd name="T2" fmla="*/ 0 w 83"/>
                  <a:gd name="T3" fmla="*/ 0 h 117"/>
                  <a:gd name="T4" fmla="*/ 0 w 83"/>
                  <a:gd name="T5" fmla="*/ 1 h 117"/>
                  <a:gd name="T6" fmla="*/ 0 w 83"/>
                  <a:gd name="T7" fmla="*/ 1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37" name="Freeform 19"/>
              <p:cNvSpPr>
                <a:spLocks/>
              </p:cNvSpPr>
              <p:nvPr userDrawn="1"/>
            </p:nvSpPr>
            <p:spPr bwMode="ltGray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1 h 98"/>
                  <a:gd name="T2" fmla="*/ 1 w 140"/>
                  <a:gd name="T3" fmla="*/ 0 h 98"/>
                  <a:gd name="T4" fmla="*/ 1 w 140"/>
                  <a:gd name="T5" fmla="*/ 1 h 98"/>
                  <a:gd name="T6" fmla="*/ 0 w 140"/>
                  <a:gd name="T7" fmla="*/ 1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38" name="Freeform 20"/>
              <p:cNvSpPr>
                <a:spLocks/>
              </p:cNvSpPr>
              <p:nvPr userDrawn="1"/>
            </p:nvSpPr>
            <p:spPr bwMode="ltGray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1 h 49"/>
                  <a:gd name="T2" fmla="*/ 1 w 145"/>
                  <a:gd name="T3" fmla="*/ 0 h 49"/>
                  <a:gd name="T4" fmla="*/ 1 w 145"/>
                  <a:gd name="T5" fmla="*/ 1 h 49"/>
                  <a:gd name="T6" fmla="*/ 0 w 145"/>
                  <a:gd name="T7" fmla="*/ 1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grpSp>
          <p:nvGrpSpPr>
            <p:cNvPr id="13" name="Group 21"/>
            <p:cNvGrpSpPr>
              <a:grpSpLocks/>
            </p:cNvGrpSpPr>
            <p:nvPr userDrawn="1"/>
          </p:nvGrpSpPr>
          <p:grpSpPr bwMode="auto">
            <a:xfrm rot="-6691250">
              <a:off x="3641" y="125"/>
              <a:ext cx="356" cy="608"/>
              <a:chOff x="1729" y="866"/>
              <a:chExt cx="129" cy="157"/>
            </a:xfrm>
          </p:grpSpPr>
          <p:sp>
            <p:nvSpPr>
              <p:cNvPr id="33" name="Freeform 22"/>
              <p:cNvSpPr>
                <a:spLocks/>
              </p:cNvSpPr>
              <p:nvPr userDrawn="1"/>
            </p:nvSpPr>
            <p:spPr bwMode="ltGray">
              <a:xfrm>
                <a:off x="1731" y="866"/>
                <a:ext cx="41" cy="59"/>
              </a:xfrm>
              <a:custGeom>
                <a:avLst/>
                <a:gdLst>
                  <a:gd name="T0" fmla="*/ 0 w 83"/>
                  <a:gd name="T1" fmla="*/ 1 h 117"/>
                  <a:gd name="T2" fmla="*/ 0 w 83"/>
                  <a:gd name="T3" fmla="*/ 0 h 117"/>
                  <a:gd name="T4" fmla="*/ 0 w 83"/>
                  <a:gd name="T5" fmla="*/ 1 h 117"/>
                  <a:gd name="T6" fmla="*/ 0 w 83"/>
                  <a:gd name="T7" fmla="*/ 1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34" name="Freeform 23"/>
              <p:cNvSpPr>
                <a:spLocks/>
              </p:cNvSpPr>
              <p:nvPr userDrawn="1"/>
            </p:nvSpPr>
            <p:spPr bwMode="ltGray">
              <a:xfrm>
                <a:off x="1790" y="894"/>
                <a:ext cx="70" cy="49"/>
              </a:xfrm>
              <a:custGeom>
                <a:avLst/>
                <a:gdLst>
                  <a:gd name="T0" fmla="*/ 0 w 140"/>
                  <a:gd name="T1" fmla="*/ 1 h 98"/>
                  <a:gd name="T2" fmla="*/ 1 w 140"/>
                  <a:gd name="T3" fmla="*/ 0 h 98"/>
                  <a:gd name="T4" fmla="*/ 1 w 140"/>
                  <a:gd name="T5" fmla="*/ 1 h 98"/>
                  <a:gd name="T6" fmla="*/ 0 w 140"/>
                  <a:gd name="T7" fmla="*/ 1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35" name="Freeform 24"/>
              <p:cNvSpPr>
                <a:spLocks/>
              </p:cNvSpPr>
              <p:nvPr userDrawn="1"/>
            </p:nvSpPr>
            <p:spPr bwMode="ltGray">
              <a:xfrm>
                <a:off x="1773" y="998"/>
                <a:ext cx="73" cy="25"/>
              </a:xfrm>
              <a:custGeom>
                <a:avLst/>
                <a:gdLst>
                  <a:gd name="T0" fmla="*/ 0 w 145"/>
                  <a:gd name="T1" fmla="*/ 1 h 49"/>
                  <a:gd name="T2" fmla="*/ 1 w 145"/>
                  <a:gd name="T3" fmla="*/ 0 h 49"/>
                  <a:gd name="T4" fmla="*/ 1 w 145"/>
                  <a:gd name="T5" fmla="*/ 1 h 49"/>
                  <a:gd name="T6" fmla="*/ 0 w 145"/>
                  <a:gd name="T7" fmla="*/ 1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grpSp>
          <p:nvGrpSpPr>
            <p:cNvPr id="14" name="Group 25"/>
            <p:cNvGrpSpPr>
              <a:grpSpLocks/>
            </p:cNvGrpSpPr>
            <p:nvPr userDrawn="1"/>
          </p:nvGrpSpPr>
          <p:grpSpPr bwMode="auto">
            <a:xfrm rot="8524840">
              <a:off x="677" y="3307"/>
              <a:ext cx="500" cy="500"/>
              <a:chOff x="1727" y="868"/>
              <a:chExt cx="129" cy="156"/>
            </a:xfrm>
          </p:grpSpPr>
          <p:sp>
            <p:nvSpPr>
              <p:cNvPr id="30" name="Freeform 26"/>
              <p:cNvSpPr>
                <a:spLocks/>
              </p:cNvSpPr>
              <p:nvPr userDrawn="1"/>
            </p:nvSpPr>
            <p:spPr bwMode="ltGray">
              <a:xfrm>
                <a:off x="1727" y="870"/>
                <a:ext cx="41" cy="59"/>
              </a:xfrm>
              <a:custGeom>
                <a:avLst/>
                <a:gdLst>
                  <a:gd name="T0" fmla="*/ 0 w 83"/>
                  <a:gd name="T1" fmla="*/ 1 h 117"/>
                  <a:gd name="T2" fmla="*/ 0 w 83"/>
                  <a:gd name="T3" fmla="*/ 0 h 117"/>
                  <a:gd name="T4" fmla="*/ 0 w 83"/>
                  <a:gd name="T5" fmla="*/ 1 h 117"/>
                  <a:gd name="T6" fmla="*/ 0 w 83"/>
                  <a:gd name="T7" fmla="*/ 1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31" name="Freeform 27"/>
              <p:cNvSpPr>
                <a:spLocks/>
              </p:cNvSpPr>
              <p:nvPr userDrawn="1"/>
            </p:nvSpPr>
            <p:spPr bwMode="ltGray">
              <a:xfrm>
                <a:off x="1786" y="897"/>
                <a:ext cx="70" cy="49"/>
              </a:xfrm>
              <a:custGeom>
                <a:avLst/>
                <a:gdLst>
                  <a:gd name="T0" fmla="*/ 0 w 140"/>
                  <a:gd name="T1" fmla="*/ 1 h 98"/>
                  <a:gd name="T2" fmla="*/ 1 w 140"/>
                  <a:gd name="T3" fmla="*/ 0 h 98"/>
                  <a:gd name="T4" fmla="*/ 1 w 140"/>
                  <a:gd name="T5" fmla="*/ 1 h 98"/>
                  <a:gd name="T6" fmla="*/ 0 w 140"/>
                  <a:gd name="T7" fmla="*/ 1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32" name="Freeform 28"/>
              <p:cNvSpPr>
                <a:spLocks/>
              </p:cNvSpPr>
              <p:nvPr userDrawn="1"/>
            </p:nvSpPr>
            <p:spPr bwMode="ltGray">
              <a:xfrm>
                <a:off x="1772" y="1000"/>
                <a:ext cx="73" cy="25"/>
              </a:xfrm>
              <a:custGeom>
                <a:avLst/>
                <a:gdLst>
                  <a:gd name="T0" fmla="*/ 0 w 145"/>
                  <a:gd name="T1" fmla="*/ 1 h 49"/>
                  <a:gd name="T2" fmla="*/ 1 w 145"/>
                  <a:gd name="T3" fmla="*/ 0 h 49"/>
                  <a:gd name="T4" fmla="*/ 1 w 145"/>
                  <a:gd name="T5" fmla="*/ 1 h 49"/>
                  <a:gd name="T6" fmla="*/ 0 w 145"/>
                  <a:gd name="T7" fmla="*/ 1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grpSp>
          <p:nvGrpSpPr>
            <p:cNvPr id="15" name="Group 29"/>
            <p:cNvGrpSpPr>
              <a:grpSpLocks/>
            </p:cNvGrpSpPr>
            <p:nvPr userDrawn="1"/>
          </p:nvGrpSpPr>
          <p:grpSpPr bwMode="auto">
            <a:xfrm rot="4106450" flipH="1">
              <a:off x="404" y="268"/>
              <a:ext cx="708" cy="891"/>
              <a:chOff x="1727" y="866"/>
              <a:chExt cx="129" cy="157"/>
            </a:xfrm>
          </p:grpSpPr>
          <p:sp>
            <p:nvSpPr>
              <p:cNvPr id="27" name="Freeform 30"/>
              <p:cNvSpPr>
                <a:spLocks/>
              </p:cNvSpPr>
              <p:nvPr userDrawn="1"/>
            </p:nvSpPr>
            <p:spPr bwMode="ltGray">
              <a:xfrm>
                <a:off x="1727" y="866"/>
                <a:ext cx="41" cy="59"/>
              </a:xfrm>
              <a:custGeom>
                <a:avLst/>
                <a:gdLst>
                  <a:gd name="T0" fmla="*/ 0 w 83"/>
                  <a:gd name="T1" fmla="*/ 1 h 117"/>
                  <a:gd name="T2" fmla="*/ 0 w 83"/>
                  <a:gd name="T3" fmla="*/ 0 h 117"/>
                  <a:gd name="T4" fmla="*/ 0 w 83"/>
                  <a:gd name="T5" fmla="*/ 1 h 117"/>
                  <a:gd name="T6" fmla="*/ 0 w 83"/>
                  <a:gd name="T7" fmla="*/ 1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28" name="Freeform 31"/>
              <p:cNvSpPr>
                <a:spLocks/>
              </p:cNvSpPr>
              <p:nvPr userDrawn="1"/>
            </p:nvSpPr>
            <p:spPr bwMode="ltGray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1 h 98"/>
                  <a:gd name="T2" fmla="*/ 1 w 140"/>
                  <a:gd name="T3" fmla="*/ 0 h 98"/>
                  <a:gd name="T4" fmla="*/ 1 w 140"/>
                  <a:gd name="T5" fmla="*/ 1 h 98"/>
                  <a:gd name="T6" fmla="*/ 0 w 140"/>
                  <a:gd name="T7" fmla="*/ 1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29" name="Freeform 32"/>
              <p:cNvSpPr>
                <a:spLocks/>
              </p:cNvSpPr>
              <p:nvPr userDrawn="1"/>
            </p:nvSpPr>
            <p:spPr bwMode="ltGray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1 h 49"/>
                  <a:gd name="T2" fmla="*/ 1 w 145"/>
                  <a:gd name="T3" fmla="*/ 0 h 49"/>
                  <a:gd name="T4" fmla="*/ 1 w 145"/>
                  <a:gd name="T5" fmla="*/ 1 h 49"/>
                  <a:gd name="T6" fmla="*/ 0 w 145"/>
                  <a:gd name="T7" fmla="*/ 1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grpSp>
          <p:nvGrpSpPr>
            <p:cNvPr id="16" name="Group 33"/>
            <p:cNvGrpSpPr>
              <a:grpSpLocks/>
            </p:cNvGrpSpPr>
            <p:nvPr userDrawn="1"/>
          </p:nvGrpSpPr>
          <p:grpSpPr bwMode="auto">
            <a:xfrm rot="10015322" flipH="1">
              <a:off x="4618" y="2392"/>
              <a:ext cx="708" cy="891"/>
              <a:chOff x="1727" y="866"/>
              <a:chExt cx="129" cy="157"/>
            </a:xfrm>
          </p:grpSpPr>
          <p:sp>
            <p:nvSpPr>
              <p:cNvPr id="24" name="Freeform 34"/>
              <p:cNvSpPr>
                <a:spLocks/>
              </p:cNvSpPr>
              <p:nvPr userDrawn="1"/>
            </p:nvSpPr>
            <p:spPr bwMode="ltGray">
              <a:xfrm>
                <a:off x="1727" y="866"/>
                <a:ext cx="41" cy="59"/>
              </a:xfrm>
              <a:custGeom>
                <a:avLst/>
                <a:gdLst>
                  <a:gd name="T0" fmla="*/ 0 w 83"/>
                  <a:gd name="T1" fmla="*/ 1 h 117"/>
                  <a:gd name="T2" fmla="*/ 0 w 83"/>
                  <a:gd name="T3" fmla="*/ 0 h 117"/>
                  <a:gd name="T4" fmla="*/ 0 w 83"/>
                  <a:gd name="T5" fmla="*/ 1 h 117"/>
                  <a:gd name="T6" fmla="*/ 0 w 83"/>
                  <a:gd name="T7" fmla="*/ 1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25" name="Freeform 35"/>
              <p:cNvSpPr>
                <a:spLocks/>
              </p:cNvSpPr>
              <p:nvPr userDrawn="1"/>
            </p:nvSpPr>
            <p:spPr bwMode="ltGray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1 h 98"/>
                  <a:gd name="T2" fmla="*/ 1 w 140"/>
                  <a:gd name="T3" fmla="*/ 0 h 98"/>
                  <a:gd name="T4" fmla="*/ 1 w 140"/>
                  <a:gd name="T5" fmla="*/ 1 h 98"/>
                  <a:gd name="T6" fmla="*/ 0 w 140"/>
                  <a:gd name="T7" fmla="*/ 1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26" name="Freeform 36"/>
              <p:cNvSpPr>
                <a:spLocks/>
              </p:cNvSpPr>
              <p:nvPr userDrawn="1"/>
            </p:nvSpPr>
            <p:spPr bwMode="ltGray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1 h 49"/>
                  <a:gd name="T2" fmla="*/ 1 w 145"/>
                  <a:gd name="T3" fmla="*/ 0 h 49"/>
                  <a:gd name="T4" fmla="*/ 1 w 145"/>
                  <a:gd name="T5" fmla="*/ 1 h 49"/>
                  <a:gd name="T6" fmla="*/ 0 w 145"/>
                  <a:gd name="T7" fmla="*/ 1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sp>
          <p:nvSpPr>
            <p:cNvPr id="17" name="Freeform 37"/>
            <p:cNvSpPr>
              <a:spLocks/>
            </p:cNvSpPr>
            <p:nvPr userDrawn="1"/>
          </p:nvSpPr>
          <p:spPr bwMode="ltGray">
            <a:xfrm>
              <a:off x="1217" y="2"/>
              <a:ext cx="862" cy="886"/>
            </a:xfrm>
            <a:custGeom>
              <a:avLst/>
              <a:gdLst>
                <a:gd name="T0" fmla="*/ 0 w 862"/>
                <a:gd name="T1" fmla="*/ 0 h 886"/>
                <a:gd name="T2" fmla="*/ 6 w 862"/>
                <a:gd name="T3" fmla="*/ 107 h 886"/>
                <a:gd name="T4" fmla="*/ 37 w 862"/>
                <a:gd name="T5" fmla="*/ 262 h 886"/>
                <a:gd name="T6" fmla="*/ 83 w 862"/>
                <a:gd name="T7" fmla="*/ 410 h 886"/>
                <a:gd name="T8" fmla="*/ 149 w 862"/>
                <a:gd name="T9" fmla="*/ 546 h 886"/>
                <a:gd name="T10" fmla="*/ 237 w 862"/>
                <a:gd name="T11" fmla="*/ 666 h 886"/>
                <a:gd name="T12" fmla="*/ 338 w 862"/>
                <a:gd name="T13" fmla="*/ 764 h 886"/>
                <a:gd name="T14" fmla="*/ 450 w 862"/>
                <a:gd name="T15" fmla="*/ 838 h 886"/>
                <a:gd name="T16" fmla="*/ 579 w 862"/>
                <a:gd name="T17" fmla="*/ 879 h 886"/>
                <a:gd name="T18" fmla="*/ 714 w 862"/>
                <a:gd name="T19" fmla="*/ 886 h 886"/>
                <a:gd name="T20" fmla="*/ 862 w 862"/>
                <a:gd name="T21" fmla="*/ 851 h 886"/>
                <a:gd name="T22" fmla="*/ 784 w 862"/>
                <a:gd name="T23" fmla="*/ 856 h 886"/>
                <a:gd name="T24" fmla="*/ 700 w 862"/>
                <a:gd name="T25" fmla="*/ 835 h 886"/>
                <a:gd name="T26" fmla="*/ 621 w 862"/>
                <a:gd name="T27" fmla="*/ 794 h 886"/>
                <a:gd name="T28" fmla="*/ 542 w 862"/>
                <a:gd name="T29" fmla="*/ 728 h 886"/>
                <a:gd name="T30" fmla="*/ 466 w 862"/>
                <a:gd name="T31" fmla="*/ 649 h 886"/>
                <a:gd name="T32" fmla="*/ 397 w 862"/>
                <a:gd name="T33" fmla="*/ 557 h 886"/>
                <a:gd name="T34" fmla="*/ 334 w 862"/>
                <a:gd name="T35" fmla="*/ 454 h 886"/>
                <a:gd name="T36" fmla="*/ 279 w 862"/>
                <a:gd name="T37" fmla="*/ 339 h 886"/>
                <a:gd name="T38" fmla="*/ 238 w 862"/>
                <a:gd name="T39" fmla="*/ 225 h 886"/>
                <a:gd name="T40" fmla="*/ 205 w 862"/>
                <a:gd name="T41" fmla="*/ 105 h 886"/>
                <a:gd name="T42" fmla="*/ 184 w 862"/>
                <a:gd name="T43" fmla="*/ 3 h 88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862" h="886">
                  <a:moveTo>
                    <a:pt x="0" y="0"/>
                  </a:moveTo>
                  <a:lnTo>
                    <a:pt x="6" y="107"/>
                  </a:lnTo>
                  <a:lnTo>
                    <a:pt x="37" y="262"/>
                  </a:lnTo>
                  <a:lnTo>
                    <a:pt x="83" y="410"/>
                  </a:lnTo>
                  <a:lnTo>
                    <a:pt x="149" y="546"/>
                  </a:lnTo>
                  <a:lnTo>
                    <a:pt x="237" y="666"/>
                  </a:lnTo>
                  <a:lnTo>
                    <a:pt x="338" y="764"/>
                  </a:lnTo>
                  <a:lnTo>
                    <a:pt x="450" y="838"/>
                  </a:lnTo>
                  <a:lnTo>
                    <a:pt x="579" y="879"/>
                  </a:lnTo>
                  <a:lnTo>
                    <a:pt x="714" y="886"/>
                  </a:lnTo>
                  <a:lnTo>
                    <a:pt x="862" y="851"/>
                  </a:lnTo>
                  <a:lnTo>
                    <a:pt x="784" y="856"/>
                  </a:lnTo>
                  <a:lnTo>
                    <a:pt x="700" y="835"/>
                  </a:lnTo>
                  <a:lnTo>
                    <a:pt x="621" y="794"/>
                  </a:lnTo>
                  <a:lnTo>
                    <a:pt x="542" y="728"/>
                  </a:lnTo>
                  <a:lnTo>
                    <a:pt x="466" y="649"/>
                  </a:lnTo>
                  <a:lnTo>
                    <a:pt x="397" y="557"/>
                  </a:lnTo>
                  <a:lnTo>
                    <a:pt x="334" y="454"/>
                  </a:lnTo>
                  <a:lnTo>
                    <a:pt x="279" y="339"/>
                  </a:lnTo>
                  <a:lnTo>
                    <a:pt x="238" y="225"/>
                  </a:lnTo>
                  <a:lnTo>
                    <a:pt x="205" y="105"/>
                  </a:lnTo>
                  <a:lnTo>
                    <a:pt x="184" y="3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8" name="Freeform 38"/>
            <p:cNvSpPr>
              <a:spLocks/>
            </p:cNvSpPr>
            <p:nvPr userDrawn="1"/>
          </p:nvSpPr>
          <p:spPr bwMode="ltGray">
            <a:xfrm rot="9832527" flipV="1">
              <a:off x="2158" y="102"/>
              <a:ext cx="681" cy="593"/>
            </a:xfrm>
            <a:custGeom>
              <a:avLst/>
              <a:gdLst>
                <a:gd name="T0" fmla="*/ 0 w 257"/>
                <a:gd name="T1" fmla="*/ 0 h 237"/>
                <a:gd name="T2" fmla="*/ 0 w 257"/>
                <a:gd name="T3" fmla="*/ 96889 h 237"/>
                <a:gd name="T4" fmla="*/ 19330 w 257"/>
                <a:gd name="T5" fmla="*/ 192124 h 237"/>
                <a:gd name="T6" fmla="*/ 38401 w 257"/>
                <a:gd name="T7" fmla="*/ 288511 h 237"/>
                <a:gd name="T8" fmla="*/ 70699 w 257"/>
                <a:gd name="T9" fmla="*/ 376390 h 237"/>
                <a:gd name="T10" fmla="*/ 116642 w 257"/>
                <a:gd name="T11" fmla="*/ 458066 h 237"/>
                <a:gd name="T12" fmla="*/ 175171 w 257"/>
                <a:gd name="T13" fmla="*/ 542027 h 237"/>
                <a:gd name="T14" fmla="*/ 245724 w 257"/>
                <a:gd name="T15" fmla="*/ 618799 h 237"/>
                <a:gd name="T16" fmla="*/ 328533 w 257"/>
                <a:gd name="T17" fmla="*/ 683351 h 237"/>
                <a:gd name="T18" fmla="*/ 433063 w 257"/>
                <a:gd name="T19" fmla="*/ 745444 h 237"/>
                <a:gd name="T20" fmla="*/ 553902 w 257"/>
                <a:gd name="T21" fmla="*/ 798658 h 237"/>
                <a:gd name="T22" fmla="*/ 683364 w 257"/>
                <a:gd name="T23" fmla="*/ 841625 h 237"/>
                <a:gd name="T24" fmla="*/ 842906 w 257"/>
                <a:gd name="T25" fmla="*/ 875571 h 237"/>
                <a:gd name="T26" fmla="*/ 1018058 w 257"/>
                <a:gd name="T27" fmla="*/ 898803 h 237"/>
                <a:gd name="T28" fmla="*/ 1210887 w 257"/>
                <a:gd name="T29" fmla="*/ 911086 h 237"/>
                <a:gd name="T30" fmla="*/ 1417164 w 257"/>
                <a:gd name="T31" fmla="*/ 906134 h 237"/>
                <a:gd name="T32" fmla="*/ 1655726 w 257"/>
                <a:gd name="T33" fmla="*/ 890971 h 237"/>
                <a:gd name="T34" fmla="*/ 1443823 w 257"/>
                <a:gd name="T35" fmla="*/ 872313 h 237"/>
                <a:gd name="T36" fmla="*/ 1256583 w 257"/>
                <a:gd name="T37" fmla="*/ 844867 h 237"/>
                <a:gd name="T38" fmla="*/ 1093593 w 257"/>
                <a:gd name="T39" fmla="*/ 814184 h 237"/>
                <a:gd name="T40" fmla="*/ 952995 w 257"/>
                <a:gd name="T41" fmla="*/ 783466 h 237"/>
                <a:gd name="T42" fmla="*/ 823928 w 257"/>
                <a:gd name="T43" fmla="*/ 742263 h 237"/>
                <a:gd name="T44" fmla="*/ 721765 w 257"/>
                <a:gd name="T45" fmla="*/ 698639 h 237"/>
                <a:gd name="T46" fmla="*/ 624848 w 257"/>
                <a:gd name="T47" fmla="*/ 649483 h 237"/>
                <a:gd name="T48" fmla="*/ 542163 w 257"/>
                <a:gd name="T49" fmla="*/ 596273 h 237"/>
                <a:gd name="T50" fmla="*/ 464169 w 257"/>
                <a:gd name="T51" fmla="*/ 542027 h 237"/>
                <a:gd name="T52" fmla="*/ 393615 w 257"/>
                <a:gd name="T53" fmla="*/ 480715 h 237"/>
                <a:gd name="T54" fmla="*/ 335738 w 257"/>
                <a:gd name="T55" fmla="*/ 411975 h 237"/>
                <a:gd name="T56" fmla="*/ 276984 w 257"/>
                <a:gd name="T57" fmla="*/ 337662 h 237"/>
                <a:gd name="T58" fmla="*/ 211900 w 257"/>
                <a:gd name="T59" fmla="*/ 265779 h 237"/>
                <a:gd name="T60" fmla="*/ 148545 w 257"/>
                <a:gd name="T61" fmla="*/ 181113 h 237"/>
                <a:gd name="T62" fmla="*/ 77846 w 257"/>
                <a:gd name="T63" fmla="*/ 91980 h 237"/>
                <a:gd name="T64" fmla="*/ 0 w 257"/>
                <a:gd name="T65" fmla="*/ 0 h 2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57" h="237">
                  <a:moveTo>
                    <a:pt x="0" y="0"/>
                  </a:moveTo>
                  <a:lnTo>
                    <a:pt x="0" y="25"/>
                  </a:lnTo>
                  <a:lnTo>
                    <a:pt x="3" y="50"/>
                  </a:lnTo>
                  <a:lnTo>
                    <a:pt x="6" y="75"/>
                  </a:lnTo>
                  <a:lnTo>
                    <a:pt x="11" y="98"/>
                  </a:lnTo>
                  <a:lnTo>
                    <a:pt x="18" y="119"/>
                  </a:lnTo>
                  <a:lnTo>
                    <a:pt x="27" y="141"/>
                  </a:lnTo>
                  <a:lnTo>
                    <a:pt x="38" y="161"/>
                  </a:lnTo>
                  <a:lnTo>
                    <a:pt x="51" y="178"/>
                  </a:lnTo>
                  <a:lnTo>
                    <a:pt x="67" y="194"/>
                  </a:lnTo>
                  <a:lnTo>
                    <a:pt x="86" y="208"/>
                  </a:lnTo>
                  <a:lnTo>
                    <a:pt x="106" y="219"/>
                  </a:lnTo>
                  <a:lnTo>
                    <a:pt x="131" y="228"/>
                  </a:lnTo>
                  <a:lnTo>
                    <a:pt x="158" y="234"/>
                  </a:lnTo>
                  <a:lnTo>
                    <a:pt x="188" y="237"/>
                  </a:lnTo>
                  <a:lnTo>
                    <a:pt x="220" y="236"/>
                  </a:lnTo>
                  <a:lnTo>
                    <a:pt x="257" y="232"/>
                  </a:lnTo>
                  <a:lnTo>
                    <a:pt x="224" y="227"/>
                  </a:lnTo>
                  <a:lnTo>
                    <a:pt x="195" y="220"/>
                  </a:lnTo>
                  <a:lnTo>
                    <a:pt x="170" y="212"/>
                  </a:lnTo>
                  <a:lnTo>
                    <a:pt x="148" y="204"/>
                  </a:lnTo>
                  <a:lnTo>
                    <a:pt x="128" y="193"/>
                  </a:lnTo>
                  <a:lnTo>
                    <a:pt x="112" y="182"/>
                  </a:lnTo>
                  <a:lnTo>
                    <a:pt x="97" y="169"/>
                  </a:lnTo>
                  <a:lnTo>
                    <a:pt x="84" y="155"/>
                  </a:lnTo>
                  <a:lnTo>
                    <a:pt x="72" y="141"/>
                  </a:lnTo>
                  <a:lnTo>
                    <a:pt x="61" y="125"/>
                  </a:lnTo>
                  <a:lnTo>
                    <a:pt x="52" y="107"/>
                  </a:lnTo>
                  <a:lnTo>
                    <a:pt x="43" y="88"/>
                  </a:lnTo>
                  <a:lnTo>
                    <a:pt x="33" y="69"/>
                  </a:lnTo>
                  <a:lnTo>
                    <a:pt x="23" y="47"/>
                  </a:lnTo>
                  <a:lnTo>
                    <a:pt x="12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9" name="Freeform 39"/>
            <p:cNvSpPr>
              <a:spLocks/>
            </p:cNvSpPr>
            <p:nvPr userDrawn="1"/>
          </p:nvSpPr>
          <p:spPr bwMode="ltGray">
            <a:xfrm rot="9832527" flipV="1">
              <a:off x="1997" y="858"/>
              <a:ext cx="330" cy="278"/>
            </a:xfrm>
            <a:custGeom>
              <a:avLst/>
              <a:gdLst>
                <a:gd name="T0" fmla="*/ 516205 w 124"/>
                <a:gd name="T1" fmla="*/ 0 h 110"/>
                <a:gd name="T2" fmla="*/ 830221 w 124"/>
                <a:gd name="T3" fmla="*/ 454462 h 110"/>
                <a:gd name="T4" fmla="*/ 802584 w 124"/>
                <a:gd name="T5" fmla="*/ 449200 h 110"/>
                <a:gd name="T6" fmla="*/ 716603 w 124"/>
                <a:gd name="T7" fmla="*/ 441158 h 110"/>
                <a:gd name="T8" fmla="*/ 596464 w 124"/>
                <a:gd name="T9" fmla="*/ 424150 h 110"/>
                <a:gd name="T10" fmla="*/ 455757 w 124"/>
                <a:gd name="T11" fmla="*/ 416108 h 110"/>
                <a:gd name="T12" fmla="*/ 301577 w 124"/>
                <a:gd name="T13" fmla="*/ 407535 h 110"/>
                <a:gd name="T14" fmla="*/ 168337 w 124"/>
                <a:gd name="T15" fmla="*/ 413009 h 110"/>
                <a:gd name="T16" fmla="*/ 60350 w 124"/>
                <a:gd name="T17" fmla="*/ 429411 h 110"/>
                <a:gd name="T18" fmla="*/ 0 w 124"/>
                <a:gd name="T19" fmla="*/ 463034 h 110"/>
                <a:gd name="T20" fmla="*/ 27387 w 124"/>
                <a:gd name="T21" fmla="*/ 413009 h 110"/>
                <a:gd name="T22" fmla="*/ 53018 w 124"/>
                <a:gd name="T23" fmla="*/ 374656 h 110"/>
                <a:gd name="T24" fmla="*/ 107591 w 124"/>
                <a:gd name="T25" fmla="*/ 344470 h 110"/>
                <a:gd name="T26" fmla="*/ 168337 w 124"/>
                <a:gd name="T27" fmla="*/ 319387 h 110"/>
                <a:gd name="T28" fmla="*/ 241222 w 124"/>
                <a:gd name="T29" fmla="*/ 303030 h 110"/>
                <a:gd name="T30" fmla="*/ 314772 w 124"/>
                <a:gd name="T31" fmla="*/ 297564 h 110"/>
                <a:gd name="T32" fmla="*/ 395023 w 124"/>
                <a:gd name="T33" fmla="*/ 297564 h 110"/>
                <a:gd name="T34" fmla="*/ 483109 w 124"/>
                <a:gd name="T35" fmla="*/ 311345 h 110"/>
                <a:gd name="T36" fmla="*/ 487761 w 124"/>
                <a:gd name="T37" fmla="*/ 297564 h 110"/>
                <a:gd name="T38" fmla="*/ 467916 w 124"/>
                <a:gd name="T39" fmla="*/ 236318 h 110"/>
                <a:gd name="T40" fmla="*/ 447994 w 124"/>
                <a:gd name="T41" fmla="*/ 159997 h 110"/>
                <a:gd name="T42" fmla="*/ 434799 w 124"/>
                <a:gd name="T43" fmla="*/ 126376 h 110"/>
                <a:gd name="T44" fmla="*/ 422751 w 124"/>
                <a:gd name="T45" fmla="*/ 126376 h 110"/>
                <a:gd name="T46" fmla="*/ 407561 w 124"/>
                <a:gd name="T47" fmla="*/ 121163 h 110"/>
                <a:gd name="T48" fmla="*/ 395023 w 124"/>
                <a:gd name="T49" fmla="*/ 110025 h 110"/>
                <a:gd name="T50" fmla="*/ 382984 w 124"/>
                <a:gd name="T51" fmla="*/ 96931 h 110"/>
                <a:gd name="T52" fmla="*/ 382984 w 124"/>
                <a:gd name="T53" fmla="*/ 79710 h 110"/>
                <a:gd name="T54" fmla="*/ 395023 w 124"/>
                <a:gd name="T55" fmla="*/ 57854 h 110"/>
                <a:gd name="T56" fmla="*/ 442280 w 124"/>
                <a:gd name="T57" fmla="*/ 33610 h 110"/>
                <a:gd name="T58" fmla="*/ 516205 w 124"/>
                <a:gd name="T59" fmla="*/ 0 h 110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124" h="110">
                  <a:moveTo>
                    <a:pt x="77" y="0"/>
                  </a:moveTo>
                  <a:lnTo>
                    <a:pt x="124" y="108"/>
                  </a:lnTo>
                  <a:lnTo>
                    <a:pt x="120" y="107"/>
                  </a:lnTo>
                  <a:lnTo>
                    <a:pt x="107" y="105"/>
                  </a:lnTo>
                  <a:lnTo>
                    <a:pt x="89" y="101"/>
                  </a:lnTo>
                  <a:lnTo>
                    <a:pt x="68" y="99"/>
                  </a:lnTo>
                  <a:lnTo>
                    <a:pt x="45" y="97"/>
                  </a:lnTo>
                  <a:lnTo>
                    <a:pt x="25" y="98"/>
                  </a:lnTo>
                  <a:lnTo>
                    <a:pt x="9" y="102"/>
                  </a:lnTo>
                  <a:lnTo>
                    <a:pt x="0" y="110"/>
                  </a:lnTo>
                  <a:lnTo>
                    <a:pt x="4" y="98"/>
                  </a:lnTo>
                  <a:lnTo>
                    <a:pt x="8" y="89"/>
                  </a:lnTo>
                  <a:lnTo>
                    <a:pt x="16" y="82"/>
                  </a:lnTo>
                  <a:lnTo>
                    <a:pt x="25" y="76"/>
                  </a:lnTo>
                  <a:lnTo>
                    <a:pt x="36" y="72"/>
                  </a:lnTo>
                  <a:lnTo>
                    <a:pt x="47" y="71"/>
                  </a:lnTo>
                  <a:lnTo>
                    <a:pt x="59" y="71"/>
                  </a:lnTo>
                  <a:lnTo>
                    <a:pt x="72" y="74"/>
                  </a:lnTo>
                  <a:lnTo>
                    <a:pt x="73" y="71"/>
                  </a:lnTo>
                  <a:lnTo>
                    <a:pt x="70" y="56"/>
                  </a:lnTo>
                  <a:lnTo>
                    <a:pt x="67" y="38"/>
                  </a:lnTo>
                  <a:lnTo>
                    <a:pt x="65" y="30"/>
                  </a:lnTo>
                  <a:lnTo>
                    <a:pt x="63" y="30"/>
                  </a:lnTo>
                  <a:lnTo>
                    <a:pt x="61" y="29"/>
                  </a:lnTo>
                  <a:lnTo>
                    <a:pt x="59" y="26"/>
                  </a:lnTo>
                  <a:lnTo>
                    <a:pt x="57" y="23"/>
                  </a:lnTo>
                  <a:lnTo>
                    <a:pt x="57" y="19"/>
                  </a:lnTo>
                  <a:lnTo>
                    <a:pt x="59" y="14"/>
                  </a:lnTo>
                  <a:lnTo>
                    <a:pt x="66" y="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20" name="Freeform 40"/>
            <p:cNvSpPr>
              <a:spLocks/>
            </p:cNvSpPr>
            <p:nvPr userDrawn="1"/>
          </p:nvSpPr>
          <p:spPr bwMode="ltGray">
            <a:xfrm rot="9832527" flipV="1">
              <a:off x="2224" y="808"/>
              <a:ext cx="123" cy="233"/>
            </a:xfrm>
            <a:custGeom>
              <a:avLst/>
              <a:gdLst>
                <a:gd name="T0" fmla="*/ 217047 w 46"/>
                <a:gd name="T1" fmla="*/ 0 h 94"/>
                <a:gd name="T2" fmla="*/ 138891 w 46"/>
                <a:gd name="T3" fmla="*/ 134082 h 94"/>
                <a:gd name="T4" fmla="*/ 104595 w 46"/>
                <a:gd name="T5" fmla="*/ 219625 h 94"/>
                <a:gd name="T6" fmla="*/ 76431 w 46"/>
                <a:gd name="T7" fmla="*/ 279493 h 94"/>
                <a:gd name="T8" fmla="*/ 0 w 46"/>
                <a:gd name="T9" fmla="*/ 332352 h 94"/>
                <a:gd name="T10" fmla="*/ 84046 w 46"/>
                <a:gd name="T11" fmla="*/ 310559 h 94"/>
                <a:gd name="T12" fmla="*/ 162258 w 46"/>
                <a:gd name="T13" fmla="*/ 282294 h 94"/>
                <a:gd name="T14" fmla="*/ 224732 w 46"/>
                <a:gd name="T15" fmla="*/ 243748 h 94"/>
                <a:gd name="T16" fmla="*/ 279678 w 46"/>
                <a:gd name="T17" fmla="*/ 201367 h 94"/>
                <a:gd name="T18" fmla="*/ 313575 w 46"/>
                <a:gd name="T19" fmla="*/ 155156 h 94"/>
                <a:gd name="T20" fmla="*/ 321642 w 46"/>
                <a:gd name="T21" fmla="*/ 105279 h 94"/>
                <a:gd name="T22" fmla="*/ 292414 w 46"/>
                <a:gd name="T23" fmla="*/ 52846 h 94"/>
                <a:gd name="T24" fmla="*/ 217047 w 46"/>
                <a:gd name="T25" fmla="*/ 0 h 9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6" h="94">
                  <a:moveTo>
                    <a:pt x="31" y="0"/>
                  </a:moveTo>
                  <a:lnTo>
                    <a:pt x="20" y="38"/>
                  </a:lnTo>
                  <a:lnTo>
                    <a:pt x="15" y="62"/>
                  </a:lnTo>
                  <a:lnTo>
                    <a:pt x="11" y="79"/>
                  </a:lnTo>
                  <a:lnTo>
                    <a:pt x="0" y="94"/>
                  </a:lnTo>
                  <a:lnTo>
                    <a:pt x="12" y="88"/>
                  </a:lnTo>
                  <a:lnTo>
                    <a:pt x="23" y="80"/>
                  </a:lnTo>
                  <a:lnTo>
                    <a:pt x="32" y="69"/>
                  </a:lnTo>
                  <a:lnTo>
                    <a:pt x="40" y="57"/>
                  </a:lnTo>
                  <a:lnTo>
                    <a:pt x="45" y="44"/>
                  </a:lnTo>
                  <a:lnTo>
                    <a:pt x="46" y="30"/>
                  </a:lnTo>
                  <a:lnTo>
                    <a:pt x="42" y="15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21" name="Freeform 41"/>
            <p:cNvSpPr>
              <a:spLocks/>
            </p:cNvSpPr>
            <p:nvPr userDrawn="1"/>
          </p:nvSpPr>
          <p:spPr bwMode="ltGray">
            <a:xfrm>
              <a:off x="1603" y="0"/>
              <a:ext cx="124" cy="121"/>
            </a:xfrm>
            <a:custGeom>
              <a:avLst/>
              <a:gdLst>
                <a:gd name="T0" fmla="*/ 124 w 124"/>
                <a:gd name="T1" fmla="*/ 0 h 121"/>
                <a:gd name="T2" fmla="*/ 113 w 124"/>
                <a:gd name="T3" fmla="*/ 9 h 121"/>
                <a:gd name="T4" fmla="*/ 99 w 124"/>
                <a:gd name="T5" fmla="*/ 25 h 121"/>
                <a:gd name="T6" fmla="*/ 81 w 124"/>
                <a:gd name="T7" fmla="*/ 41 h 121"/>
                <a:gd name="T8" fmla="*/ 63 w 124"/>
                <a:gd name="T9" fmla="*/ 54 h 121"/>
                <a:gd name="T10" fmla="*/ 41 w 124"/>
                <a:gd name="T11" fmla="*/ 66 h 121"/>
                <a:gd name="T12" fmla="*/ 22 w 124"/>
                <a:gd name="T13" fmla="*/ 74 h 121"/>
                <a:gd name="T14" fmla="*/ 0 w 124"/>
                <a:gd name="T15" fmla="*/ 75 h 121"/>
                <a:gd name="T16" fmla="*/ 10 w 124"/>
                <a:gd name="T17" fmla="*/ 96 h 121"/>
                <a:gd name="T18" fmla="*/ 23 w 124"/>
                <a:gd name="T19" fmla="*/ 113 h 121"/>
                <a:gd name="T20" fmla="*/ 41 w 124"/>
                <a:gd name="T21" fmla="*/ 121 h 121"/>
                <a:gd name="T22" fmla="*/ 60 w 124"/>
                <a:gd name="T23" fmla="*/ 121 h 121"/>
                <a:gd name="T24" fmla="*/ 83 w 124"/>
                <a:gd name="T25" fmla="*/ 111 h 121"/>
                <a:gd name="T26" fmla="*/ 101 w 124"/>
                <a:gd name="T27" fmla="*/ 88 h 121"/>
                <a:gd name="T28" fmla="*/ 116 w 124"/>
                <a:gd name="T29" fmla="*/ 53 h 121"/>
                <a:gd name="T30" fmla="*/ 124 w 124"/>
                <a:gd name="T31" fmla="*/ 0 h 12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24" h="121">
                  <a:moveTo>
                    <a:pt x="124" y="0"/>
                  </a:moveTo>
                  <a:lnTo>
                    <a:pt x="113" y="9"/>
                  </a:lnTo>
                  <a:lnTo>
                    <a:pt x="99" y="25"/>
                  </a:lnTo>
                  <a:lnTo>
                    <a:pt x="81" y="41"/>
                  </a:lnTo>
                  <a:lnTo>
                    <a:pt x="63" y="54"/>
                  </a:lnTo>
                  <a:lnTo>
                    <a:pt x="41" y="66"/>
                  </a:lnTo>
                  <a:lnTo>
                    <a:pt x="22" y="74"/>
                  </a:lnTo>
                  <a:lnTo>
                    <a:pt x="0" y="75"/>
                  </a:lnTo>
                  <a:lnTo>
                    <a:pt x="10" y="96"/>
                  </a:lnTo>
                  <a:lnTo>
                    <a:pt x="23" y="113"/>
                  </a:lnTo>
                  <a:lnTo>
                    <a:pt x="41" y="121"/>
                  </a:lnTo>
                  <a:lnTo>
                    <a:pt x="60" y="121"/>
                  </a:lnTo>
                  <a:lnTo>
                    <a:pt x="83" y="111"/>
                  </a:lnTo>
                  <a:lnTo>
                    <a:pt x="101" y="88"/>
                  </a:lnTo>
                  <a:lnTo>
                    <a:pt x="116" y="53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22" name="Freeform 42"/>
            <p:cNvSpPr>
              <a:spLocks/>
            </p:cNvSpPr>
            <p:nvPr userDrawn="1"/>
          </p:nvSpPr>
          <p:spPr bwMode="ltGray">
            <a:xfrm rot="9832527" flipV="1">
              <a:off x="2173" y="1238"/>
              <a:ext cx="393" cy="2300"/>
            </a:xfrm>
            <a:custGeom>
              <a:avLst/>
              <a:gdLst>
                <a:gd name="T0" fmla="*/ 0 w 149"/>
                <a:gd name="T1" fmla="*/ 0 h 704"/>
                <a:gd name="T2" fmla="*/ 37414 w 149"/>
                <a:gd name="T3" fmla="*/ 257937 h 704"/>
                <a:gd name="T4" fmla="*/ 98683 w 149"/>
                <a:gd name="T5" fmla="*/ 595948 h 704"/>
                <a:gd name="T6" fmla="*/ 173128 w 149"/>
                <a:gd name="T7" fmla="*/ 1012794 h 704"/>
                <a:gd name="T8" fmla="*/ 253124 w 149"/>
                <a:gd name="T9" fmla="*/ 1568397 h 704"/>
                <a:gd name="T10" fmla="*/ 358967 w 149"/>
                <a:gd name="T11" fmla="*/ 2244793 h 704"/>
                <a:gd name="T12" fmla="*/ 452127 w 149"/>
                <a:gd name="T13" fmla="*/ 2971953 h 704"/>
                <a:gd name="T14" fmla="*/ 543413 w 149"/>
                <a:gd name="T15" fmla="*/ 3818454 h 704"/>
                <a:gd name="T16" fmla="*/ 618221 w 149"/>
                <a:gd name="T17" fmla="*/ 4790903 h 704"/>
                <a:gd name="T18" fmla="*/ 690883 w 149"/>
                <a:gd name="T19" fmla="*/ 5816004 h 704"/>
                <a:gd name="T20" fmla="*/ 742427 w 149"/>
                <a:gd name="T21" fmla="*/ 6995489 h 704"/>
                <a:gd name="T22" fmla="*/ 765656 w 149"/>
                <a:gd name="T23" fmla="*/ 8306430 h 704"/>
                <a:gd name="T24" fmla="*/ 778048 w 149"/>
                <a:gd name="T25" fmla="*/ 9669755 h 704"/>
                <a:gd name="T26" fmla="*/ 742427 w 149"/>
                <a:gd name="T27" fmla="*/ 11199099 h 704"/>
                <a:gd name="T28" fmla="*/ 672339 w 149"/>
                <a:gd name="T29" fmla="*/ 12811813 h 704"/>
                <a:gd name="T30" fmla="*/ 569362 w 149"/>
                <a:gd name="T31" fmla="*/ 14495636 h 704"/>
                <a:gd name="T32" fmla="*/ 414858 w 149"/>
                <a:gd name="T33" fmla="*/ 16367091 h 704"/>
                <a:gd name="T34" fmla="*/ 241402 w 149"/>
                <a:gd name="T35" fmla="*/ 18480876 h 704"/>
                <a:gd name="T36" fmla="*/ 128680 w 149"/>
                <a:gd name="T37" fmla="*/ 20443462 h 704"/>
                <a:gd name="T38" fmla="*/ 61268 w 149"/>
                <a:gd name="T39" fmla="*/ 22258632 h 704"/>
                <a:gd name="T40" fmla="*/ 37414 w 149"/>
                <a:gd name="T41" fmla="*/ 23998736 h 704"/>
                <a:gd name="T42" fmla="*/ 37414 w 149"/>
                <a:gd name="T43" fmla="*/ 25659747 h 704"/>
                <a:gd name="T44" fmla="*/ 48787 w 149"/>
                <a:gd name="T45" fmla="*/ 27177235 h 704"/>
                <a:gd name="T46" fmla="*/ 74828 w 149"/>
                <a:gd name="T47" fmla="*/ 28539579 h 704"/>
                <a:gd name="T48" fmla="*/ 86829 w 149"/>
                <a:gd name="T49" fmla="*/ 29851533 h 704"/>
                <a:gd name="T50" fmla="*/ 253124 w 149"/>
                <a:gd name="T51" fmla="*/ 29175288 h 704"/>
                <a:gd name="T52" fmla="*/ 241402 w 149"/>
                <a:gd name="T53" fmla="*/ 28837276 h 704"/>
                <a:gd name="T54" fmla="*/ 222871 w 149"/>
                <a:gd name="T55" fmla="*/ 27852477 h 704"/>
                <a:gd name="T56" fmla="*/ 203363 w 149"/>
                <a:gd name="T57" fmla="*/ 26374750 h 704"/>
                <a:gd name="T58" fmla="*/ 215865 w 149"/>
                <a:gd name="T59" fmla="*/ 24388001 h 704"/>
                <a:gd name="T60" fmla="*/ 253124 w 149"/>
                <a:gd name="T61" fmla="*/ 22012999 h 704"/>
                <a:gd name="T62" fmla="*/ 358967 w 149"/>
                <a:gd name="T63" fmla="*/ 19298986 h 704"/>
                <a:gd name="T64" fmla="*/ 531948 w 149"/>
                <a:gd name="T65" fmla="*/ 16367091 h 704"/>
                <a:gd name="T66" fmla="*/ 796672 w 149"/>
                <a:gd name="T67" fmla="*/ 13276404 h 704"/>
                <a:gd name="T68" fmla="*/ 882873 w 149"/>
                <a:gd name="T69" fmla="*/ 11838907 h 704"/>
                <a:gd name="T70" fmla="*/ 920912 w 149"/>
                <a:gd name="T71" fmla="*/ 9967442 h 704"/>
                <a:gd name="T72" fmla="*/ 889887 w 149"/>
                <a:gd name="T73" fmla="*/ 7798323 h 704"/>
                <a:gd name="T74" fmla="*/ 810709 w 149"/>
                <a:gd name="T75" fmla="*/ 5684646 h 704"/>
                <a:gd name="T76" fmla="*/ 672339 w 149"/>
                <a:gd name="T77" fmla="*/ 3606648 h 704"/>
                <a:gd name="T78" fmla="*/ 501067 w 149"/>
                <a:gd name="T79" fmla="*/ 1867695 h 704"/>
                <a:gd name="T80" fmla="*/ 271756 w 149"/>
                <a:gd name="T81" fmla="*/ 595948 h 704"/>
                <a:gd name="T82" fmla="*/ 0 w 149"/>
                <a:gd name="T83" fmla="*/ 0 h 70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149" h="704">
                  <a:moveTo>
                    <a:pt x="0" y="0"/>
                  </a:moveTo>
                  <a:lnTo>
                    <a:pt x="6" y="6"/>
                  </a:lnTo>
                  <a:lnTo>
                    <a:pt x="16" y="14"/>
                  </a:lnTo>
                  <a:lnTo>
                    <a:pt x="28" y="24"/>
                  </a:lnTo>
                  <a:lnTo>
                    <a:pt x="41" y="37"/>
                  </a:lnTo>
                  <a:lnTo>
                    <a:pt x="58" y="53"/>
                  </a:lnTo>
                  <a:lnTo>
                    <a:pt x="73" y="70"/>
                  </a:lnTo>
                  <a:lnTo>
                    <a:pt x="88" y="90"/>
                  </a:lnTo>
                  <a:lnTo>
                    <a:pt x="100" y="113"/>
                  </a:lnTo>
                  <a:lnTo>
                    <a:pt x="112" y="137"/>
                  </a:lnTo>
                  <a:lnTo>
                    <a:pt x="120" y="165"/>
                  </a:lnTo>
                  <a:lnTo>
                    <a:pt x="124" y="196"/>
                  </a:lnTo>
                  <a:lnTo>
                    <a:pt x="126" y="228"/>
                  </a:lnTo>
                  <a:lnTo>
                    <a:pt x="120" y="264"/>
                  </a:lnTo>
                  <a:lnTo>
                    <a:pt x="109" y="302"/>
                  </a:lnTo>
                  <a:lnTo>
                    <a:pt x="92" y="342"/>
                  </a:lnTo>
                  <a:lnTo>
                    <a:pt x="67" y="386"/>
                  </a:lnTo>
                  <a:lnTo>
                    <a:pt x="39" y="436"/>
                  </a:lnTo>
                  <a:lnTo>
                    <a:pt x="21" y="482"/>
                  </a:lnTo>
                  <a:lnTo>
                    <a:pt x="10" y="525"/>
                  </a:lnTo>
                  <a:lnTo>
                    <a:pt x="6" y="566"/>
                  </a:lnTo>
                  <a:lnTo>
                    <a:pt x="6" y="605"/>
                  </a:lnTo>
                  <a:lnTo>
                    <a:pt x="8" y="641"/>
                  </a:lnTo>
                  <a:lnTo>
                    <a:pt x="12" y="673"/>
                  </a:lnTo>
                  <a:lnTo>
                    <a:pt x="14" y="704"/>
                  </a:lnTo>
                  <a:lnTo>
                    <a:pt x="41" y="688"/>
                  </a:lnTo>
                  <a:lnTo>
                    <a:pt x="39" y="680"/>
                  </a:lnTo>
                  <a:lnTo>
                    <a:pt x="36" y="657"/>
                  </a:lnTo>
                  <a:lnTo>
                    <a:pt x="33" y="622"/>
                  </a:lnTo>
                  <a:lnTo>
                    <a:pt x="35" y="575"/>
                  </a:lnTo>
                  <a:lnTo>
                    <a:pt x="41" y="519"/>
                  </a:lnTo>
                  <a:lnTo>
                    <a:pt x="58" y="455"/>
                  </a:lnTo>
                  <a:lnTo>
                    <a:pt x="86" y="386"/>
                  </a:lnTo>
                  <a:lnTo>
                    <a:pt x="129" y="313"/>
                  </a:lnTo>
                  <a:lnTo>
                    <a:pt x="143" y="279"/>
                  </a:lnTo>
                  <a:lnTo>
                    <a:pt x="149" y="235"/>
                  </a:lnTo>
                  <a:lnTo>
                    <a:pt x="144" y="184"/>
                  </a:lnTo>
                  <a:lnTo>
                    <a:pt x="131" y="134"/>
                  </a:lnTo>
                  <a:lnTo>
                    <a:pt x="109" y="85"/>
                  </a:lnTo>
                  <a:lnTo>
                    <a:pt x="81" y="44"/>
                  </a:lnTo>
                  <a:lnTo>
                    <a:pt x="44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23" name="Freeform 43"/>
            <p:cNvSpPr>
              <a:spLocks/>
            </p:cNvSpPr>
            <p:nvPr userDrawn="1"/>
          </p:nvSpPr>
          <p:spPr bwMode="ltGray">
            <a:xfrm>
              <a:off x="0" y="1848"/>
              <a:ext cx="36" cy="132"/>
            </a:xfrm>
            <a:custGeom>
              <a:avLst/>
              <a:gdLst>
                <a:gd name="T0" fmla="*/ 0 w 36"/>
                <a:gd name="T1" fmla="*/ 0 h 132"/>
                <a:gd name="T2" fmla="*/ 36 w 36"/>
                <a:gd name="T3" fmla="*/ 12 h 132"/>
                <a:gd name="T4" fmla="*/ 0 w 36"/>
                <a:gd name="T5" fmla="*/ 132 h 132"/>
                <a:gd name="T6" fmla="*/ 0 w 36"/>
                <a:gd name="T7" fmla="*/ 0 h 13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6" h="132">
                  <a:moveTo>
                    <a:pt x="0" y="0"/>
                  </a:moveTo>
                  <a:lnTo>
                    <a:pt x="36" y="12"/>
                  </a:lnTo>
                  <a:lnTo>
                    <a:pt x="0" y="1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</p:grpSp>
      <p:sp>
        <p:nvSpPr>
          <p:cNvPr id="210991" name="Rectangle 47"/>
          <p:cNvSpPr>
            <a:spLocks noGrp="1" noChangeArrowheads="1"/>
          </p:cNvSpPr>
          <p:nvPr>
            <p:ph type="ctrTitle"/>
          </p:nvPr>
        </p:nvSpPr>
        <p:spPr>
          <a:xfrm>
            <a:off x="3274485" y="596900"/>
            <a:ext cx="8257116" cy="3581400"/>
          </a:xfrm>
        </p:spPr>
        <p:txBody>
          <a:bodyPr/>
          <a:lstStyle>
            <a:lvl1pPr>
              <a:defRPr sz="52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210992" name="Rectangle 48"/>
          <p:cNvSpPr>
            <a:spLocks noGrp="1" noChangeArrowheads="1"/>
          </p:cNvSpPr>
          <p:nvPr>
            <p:ph type="subTitle" idx="1"/>
          </p:nvPr>
        </p:nvSpPr>
        <p:spPr>
          <a:xfrm>
            <a:off x="3318933" y="4279900"/>
            <a:ext cx="8195733" cy="1485900"/>
          </a:xfrm>
        </p:spPr>
        <p:txBody>
          <a:bodyPr/>
          <a:lstStyle>
            <a:lvl1pPr marL="0" indent="0" algn="ctr">
              <a:buFontTx/>
              <a:buNone/>
              <a:defRPr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6" name="Rectangle 4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7" name="Rectangle 4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8" name="Rectangle 4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A137AC-96CD-4649-8312-1113F78A335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31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1081BA-4562-E049-8C7B-1C8CA6FEB8F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024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930218" y="838200"/>
            <a:ext cx="2772833" cy="521811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1" y="838200"/>
            <a:ext cx="8117417" cy="521811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685303-03E1-0147-9011-1DD361A563E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973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5FB5E5-6F01-9546-AD45-E4D0C1663AD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810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8BE275-DCD1-3241-B81B-91F0C88BD98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47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6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6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94B380-26EC-2548-9791-5A63A52BFE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900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E8A33-18CD-B946-9FD7-B635930A2C0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7283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78F66B-4B25-F942-A4F3-DF3E8DBD054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341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D15F64-5618-3F42-9C44-AE23681E9BA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55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A7E822-0842-2049-9BC3-F8166EE7BE9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97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7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49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094A0E-49C8-924F-99A2-4B8097F8DE1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163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-10584" y="1"/>
            <a:ext cx="3778251" cy="6856413"/>
            <a:chOff x="-5" y="0"/>
            <a:chExt cx="1785" cy="4319"/>
          </a:xfrm>
        </p:grpSpPr>
        <p:sp>
          <p:nvSpPr>
            <p:cNvPr id="1032" name="Freeform 3"/>
            <p:cNvSpPr>
              <a:spLocks/>
            </p:cNvSpPr>
            <p:nvPr/>
          </p:nvSpPr>
          <p:spPr bwMode="ltGray">
            <a:xfrm>
              <a:off x="-5" y="3262"/>
              <a:ext cx="472" cy="802"/>
            </a:xfrm>
            <a:custGeom>
              <a:avLst/>
              <a:gdLst>
                <a:gd name="T0" fmla="*/ 5 w 472"/>
                <a:gd name="T1" fmla="*/ 32 h 802"/>
                <a:gd name="T2" fmla="*/ 189 w 472"/>
                <a:gd name="T3" fmla="*/ 26 h 802"/>
                <a:gd name="T4" fmla="*/ 309 w 472"/>
                <a:gd name="T5" fmla="*/ 66 h 802"/>
                <a:gd name="T6" fmla="*/ 357 w 472"/>
                <a:gd name="T7" fmla="*/ 98 h 802"/>
                <a:gd name="T8" fmla="*/ 413 w 472"/>
                <a:gd name="T9" fmla="*/ 162 h 802"/>
                <a:gd name="T10" fmla="*/ 437 w 472"/>
                <a:gd name="T11" fmla="*/ 250 h 802"/>
                <a:gd name="T12" fmla="*/ 397 w 472"/>
                <a:gd name="T13" fmla="*/ 530 h 802"/>
                <a:gd name="T14" fmla="*/ 341 w 472"/>
                <a:gd name="T15" fmla="*/ 634 h 802"/>
                <a:gd name="T16" fmla="*/ 173 w 472"/>
                <a:gd name="T17" fmla="*/ 714 h 802"/>
                <a:gd name="T18" fmla="*/ 77 w 472"/>
                <a:gd name="T19" fmla="*/ 730 h 802"/>
                <a:gd name="T20" fmla="*/ 69 w 472"/>
                <a:gd name="T21" fmla="*/ 802 h 802"/>
                <a:gd name="T22" fmla="*/ 7 w 472"/>
                <a:gd name="T23" fmla="*/ 788 h 802"/>
                <a:gd name="T24" fmla="*/ 5 w 472"/>
                <a:gd name="T25" fmla="*/ 751 h 802"/>
                <a:gd name="T26" fmla="*/ 37 w 472"/>
                <a:gd name="T27" fmla="*/ 722 h 802"/>
                <a:gd name="T28" fmla="*/ 5 w 472"/>
                <a:gd name="T29" fmla="*/ 670 h 802"/>
                <a:gd name="T30" fmla="*/ 5 w 472"/>
                <a:gd name="T31" fmla="*/ 32 h 802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472" h="802">
                  <a:moveTo>
                    <a:pt x="5" y="32"/>
                  </a:moveTo>
                  <a:cubicBezTo>
                    <a:pt x="101" y="0"/>
                    <a:pt x="20" y="17"/>
                    <a:pt x="189" y="26"/>
                  </a:cubicBezTo>
                  <a:cubicBezTo>
                    <a:pt x="221" y="37"/>
                    <a:pt x="280" y="47"/>
                    <a:pt x="309" y="66"/>
                  </a:cubicBezTo>
                  <a:cubicBezTo>
                    <a:pt x="325" y="77"/>
                    <a:pt x="357" y="98"/>
                    <a:pt x="357" y="98"/>
                  </a:cubicBezTo>
                  <a:cubicBezTo>
                    <a:pt x="394" y="154"/>
                    <a:pt x="373" y="135"/>
                    <a:pt x="413" y="162"/>
                  </a:cubicBezTo>
                  <a:cubicBezTo>
                    <a:pt x="433" y="223"/>
                    <a:pt x="426" y="193"/>
                    <a:pt x="437" y="250"/>
                  </a:cubicBezTo>
                  <a:cubicBezTo>
                    <a:pt x="433" y="370"/>
                    <a:pt x="472" y="455"/>
                    <a:pt x="397" y="530"/>
                  </a:cubicBezTo>
                  <a:cubicBezTo>
                    <a:pt x="385" y="567"/>
                    <a:pt x="368" y="607"/>
                    <a:pt x="341" y="634"/>
                  </a:cubicBezTo>
                  <a:cubicBezTo>
                    <a:pt x="319" y="701"/>
                    <a:pt x="233" y="707"/>
                    <a:pt x="173" y="714"/>
                  </a:cubicBezTo>
                  <a:cubicBezTo>
                    <a:pt x="142" y="724"/>
                    <a:pt x="100" y="707"/>
                    <a:pt x="77" y="730"/>
                  </a:cubicBezTo>
                  <a:cubicBezTo>
                    <a:pt x="60" y="747"/>
                    <a:pt x="72" y="778"/>
                    <a:pt x="69" y="802"/>
                  </a:cubicBezTo>
                  <a:cubicBezTo>
                    <a:pt x="53" y="799"/>
                    <a:pt x="23" y="792"/>
                    <a:pt x="7" y="788"/>
                  </a:cubicBezTo>
                  <a:cubicBezTo>
                    <a:pt x="5" y="788"/>
                    <a:pt x="0" y="762"/>
                    <a:pt x="5" y="751"/>
                  </a:cubicBezTo>
                  <a:cubicBezTo>
                    <a:pt x="10" y="740"/>
                    <a:pt x="37" y="735"/>
                    <a:pt x="37" y="722"/>
                  </a:cubicBezTo>
                  <a:cubicBezTo>
                    <a:pt x="26" y="682"/>
                    <a:pt x="22" y="685"/>
                    <a:pt x="5" y="670"/>
                  </a:cubicBezTo>
                  <a:cubicBezTo>
                    <a:pt x="5" y="541"/>
                    <a:pt x="5" y="233"/>
                    <a:pt x="5" y="32"/>
                  </a:cubicBezTo>
                  <a:close/>
                </a:path>
              </a:pathLst>
            </a:custGeom>
            <a:solidFill>
              <a:schemeClr val="folHlink">
                <a:alpha val="5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grpSp>
          <p:nvGrpSpPr>
            <p:cNvPr id="1033" name="Group 4"/>
            <p:cNvGrpSpPr>
              <a:grpSpLocks/>
            </p:cNvGrpSpPr>
            <p:nvPr/>
          </p:nvGrpSpPr>
          <p:grpSpPr bwMode="auto">
            <a:xfrm rot="14964908" flipH="1">
              <a:off x="104" y="2441"/>
              <a:ext cx="452" cy="444"/>
              <a:chOff x="1727" y="866"/>
              <a:chExt cx="129" cy="157"/>
            </a:xfrm>
          </p:grpSpPr>
          <p:sp>
            <p:nvSpPr>
              <p:cNvPr id="1071" name="Freeform 5"/>
              <p:cNvSpPr>
                <a:spLocks/>
              </p:cNvSpPr>
              <p:nvPr userDrawn="1"/>
            </p:nvSpPr>
            <p:spPr bwMode="ltGray">
              <a:xfrm>
                <a:off x="1727" y="866"/>
                <a:ext cx="41" cy="59"/>
              </a:xfrm>
              <a:custGeom>
                <a:avLst/>
                <a:gdLst>
                  <a:gd name="T0" fmla="*/ 0 w 83"/>
                  <a:gd name="T1" fmla="*/ 1 h 117"/>
                  <a:gd name="T2" fmla="*/ 0 w 83"/>
                  <a:gd name="T3" fmla="*/ 0 h 117"/>
                  <a:gd name="T4" fmla="*/ 0 w 83"/>
                  <a:gd name="T5" fmla="*/ 1 h 117"/>
                  <a:gd name="T6" fmla="*/ 0 w 83"/>
                  <a:gd name="T7" fmla="*/ 1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72" name="Freeform 6"/>
              <p:cNvSpPr>
                <a:spLocks/>
              </p:cNvSpPr>
              <p:nvPr userDrawn="1"/>
            </p:nvSpPr>
            <p:spPr bwMode="ltGray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1 h 98"/>
                  <a:gd name="T2" fmla="*/ 1 w 140"/>
                  <a:gd name="T3" fmla="*/ 0 h 98"/>
                  <a:gd name="T4" fmla="*/ 1 w 140"/>
                  <a:gd name="T5" fmla="*/ 1 h 98"/>
                  <a:gd name="T6" fmla="*/ 0 w 140"/>
                  <a:gd name="T7" fmla="*/ 1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73" name="Freeform 7"/>
              <p:cNvSpPr>
                <a:spLocks/>
              </p:cNvSpPr>
              <p:nvPr userDrawn="1"/>
            </p:nvSpPr>
            <p:spPr bwMode="ltGray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1 h 49"/>
                  <a:gd name="T2" fmla="*/ 1 w 145"/>
                  <a:gd name="T3" fmla="*/ 0 h 49"/>
                  <a:gd name="T4" fmla="*/ 1 w 145"/>
                  <a:gd name="T5" fmla="*/ 1 h 49"/>
                  <a:gd name="T6" fmla="*/ 0 w 145"/>
                  <a:gd name="T7" fmla="*/ 1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sp>
          <p:nvSpPr>
            <p:cNvPr id="1034" name="Freeform 8"/>
            <p:cNvSpPr>
              <a:spLocks/>
            </p:cNvSpPr>
            <p:nvPr/>
          </p:nvSpPr>
          <p:spPr bwMode="ltGray">
            <a:xfrm>
              <a:off x="90" y="1736"/>
              <a:ext cx="710" cy="768"/>
            </a:xfrm>
            <a:custGeom>
              <a:avLst/>
              <a:gdLst>
                <a:gd name="T0" fmla="*/ 14 w 710"/>
                <a:gd name="T1" fmla="*/ 416 h 768"/>
                <a:gd name="T2" fmla="*/ 14 w 710"/>
                <a:gd name="T3" fmla="*/ 272 h 768"/>
                <a:gd name="T4" fmla="*/ 102 w 710"/>
                <a:gd name="T5" fmla="*/ 144 h 768"/>
                <a:gd name="T6" fmla="*/ 150 w 710"/>
                <a:gd name="T7" fmla="*/ 96 h 768"/>
                <a:gd name="T8" fmla="*/ 198 w 710"/>
                <a:gd name="T9" fmla="*/ 64 h 768"/>
                <a:gd name="T10" fmla="*/ 350 w 710"/>
                <a:gd name="T11" fmla="*/ 0 h 768"/>
                <a:gd name="T12" fmla="*/ 534 w 710"/>
                <a:gd name="T13" fmla="*/ 8 h 768"/>
                <a:gd name="T14" fmla="*/ 662 w 710"/>
                <a:gd name="T15" fmla="*/ 96 h 768"/>
                <a:gd name="T16" fmla="*/ 710 w 710"/>
                <a:gd name="T17" fmla="*/ 200 h 768"/>
                <a:gd name="T18" fmla="*/ 702 w 710"/>
                <a:gd name="T19" fmla="*/ 400 h 768"/>
                <a:gd name="T20" fmla="*/ 678 w 710"/>
                <a:gd name="T21" fmla="*/ 448 h 768"/>
                <a:gd name="T22" fmla="*/ 550 w 710"/>
                <a:gd name="T23" fmla="*/ 632 h 768"/>
                <a:gd name="T24" fmla="*/ 518 w 710"/>
                <a:gd name="T25" fmla="*/ 656 h 768"/>
                <a:gd name="T26" fmla="*/ 470 w 710"/>
                <a:gd name="T27" fmla="*/ 664 h 768"/>
                <a:gd name="T28" fmla="*/ 518 w 710"/>
                <a:gd name="T29" fmla="*/ 680 h 768"/>
                <a:gd name="T30" fmla="*/ 566 w 710"/>
                <a:gd name="T31" fmla="*/ 696 h 768"/>
                <a:gd name="T32" fmla="*/ 574 w 710"/>
                <a:gd name="T33" fmla="*/ 720 h 768"/>
                <a:gd name="T34" fmla="*/ 526 w 710"/>
                <a:gd name="T35" fmla="*/ 736 h 768"/>
                <a:gd name="T36" fmla="*/ 502 w 710"/>
                <a:gd name="T37" fmla="*/ 752 h 768"/>
                <a:gd name="T38" fmla="*/ 454 w 710"/>
                <a:gd name="T39" fmla="*/ 768 h 768"/>
                <a:gd name="T40" fmla="*/ 438 w 710"/>
                <a:gd name="T41" fmla="*/ 712 h 768"/>
                <a:gd name="T42" fmla="*/ 246 w 710"/>
                <a:gd name="T43" fmla="*/ 688 h 768"/>
                <a:gd name="T44" fmla="*/ 134 w 710"/>
                <a:gd name="T45" fmla="*/ 648 h 768"/>
                <a:gd name="T46" fmla="*/ 110 w 710"/>
                <a:gd name="T47" fmla="*/ 624 h 768"/>
                <a:gd name="T48" fmla="*/ 78 w 710"/>
                <a:gd name="T49" fmla="*/ 576 h 768"/>
                <a:gd name="T50" fmla="*/ 54 w 710"/>
                <a:gd name="T51" fmla="*/ 464 h 768"/>
                <a:gd name="T52" fmla="*/ 30 w 710"/>
                <a:gd name="T53" fmla="*/ 408 h 768"/>
                <a:gd name="T54" fmla="*/ 22 w 710"/>
                <a:gd name="T55" fmla="*/ 384 h 768"/>
                <a:gd name="T56" fmla="*/ 14 w 710"/>
                <a:gd name="T57" fmla="*/ 416 h 768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10" h="768">
                  <a:moveTo>
                    <a:pt x="14" y="416"/>
                  </a:moveTo>
                  <a:cubicBezTo>
                    <a:pt x="6" y="353"/>
                    <a:pt x="0" y="339"/>
                    <a:pt x="14" y="272"/>
                  </a:cubicBezTo>
                  <a:cubicBezTo>
                    <a:pt x="24" y="227"/>
                    <a:pt x="72" y="178"/>
                    <a:pt x="102" y="144"/>
                  </a:cubicBezTo>
                  <a:cubicBezTo>
                    <a:pt x="117" y="127"/>
                    <a:pt x="134" y="112"/>
                    <a:pt x="150" y="96"/>
                  </a:cubicBezTo>
                  <a:cubicBezTo>
                    <a:pt x="164" y="82"/>
                    <a:pt x="198" y="64"/>
                    <a:pt x="198" y="64"/>
                  </a:cubicBezTo>
                  <a:cubicBezTo>
                    <a:pt x="231" y="14"/>
                    <a:pt x="294" y="7"/>
                    <a:pt x="350" y="0"/>
                  </a:cubicBezTo>
                  <a:cubicBezTo>
                    <a:pt x="411" y="3"/>
                    <a:pt x="473" y="1"/>
                    <a:pt x="534" y="8"/>
                  </a:cubicBezTo>
                  <a:cubicBezTo>
                    <a:pt x="582" y="13"/>
                    <a:pt x="624" y="71"/>
                    <a:pt x="662" y="96"/>
                  </a:cubicBezTo>
                  <a:cubicBezTo>
                    <a:pt x="691" y="140"/>
                    <a:pt x="698" y="151"/>
                    <a:pt x="710" y="200"/>
                  </a:cubicBezTo>
                  <a:cubicBezTo>
                    <a:pt x="707" y="267"/>
                    <a:pt x="707" y="333"/>
                    <a:pt x="702" y="400"/>
                  </a:cubicBezTo>
                  <a:cubicBezTo>
                    <a:pt x="700" y="423"/>
                    <a:pt x="688" y="428"/>
                    <a:pt x="678" y="448"/>
                  </a:cubicBezTo>
                  <a:cubicBezTo>
                    <a:pt x="646" y="512"/>
                    <a:pt x="626" y="607"/>
                    <a:pt x="550" y="632"/>
                  </a:cubicBezTo>
                  <a:cubicBezTo>
                    <a:pt x="539" y="640"/>
                    <a:pt x="530" y="651"/>
                    <a:pt x="518" y="656"/>
                  </a:cubicBezTo>
                  <a:cubicBezTo>
                    <a:pt x="503" y="662"/>
                    <a:pt x="470" y="648"/>
                    <a:pt x="470" y="664"/>
                  </a:cubicBezTo>
                  <a:cubicBezTo>
                    <a:pt x="470" y="681"/>
                    <a:pt x="502" y="675"/>
                    <a:pt x="518" y="680"/>
                  </a:cubicBezTo>
                  <a:cubicBezTo>
                    <a:pt x="534" y="685"/>
                    <a:pt x="566" y="696"/>
                    <a:pt x="566" y="696"/>
                  </a:cubicBezTo>
                  <a:cubicBezTo>
                    <a:pt x="569" y="704"/>
                    <a:pt x="580" y="714"/>
                    <a:pt x="574" y="720"/>
                  </a:cubicBezTo>
                  <a:cubicBezTo>
                    <a:pt x="562" y="732"/>
                    <a:pt x="542" y="731"/>
                    <a:pt x="526" y="736"/>
                  </a:cubicBezTo>
                  <a:cubicBezTo>
                    <a:pt x="517" y="739"/>
                    <a:pt x="511" y="748"/>
                    <a:pt x="502" y="752"/>
                  </a:cubicBezTo>
                  <a:cubicBezTo>
                    <a:pt x="487" y="759"/>
                    <a:pt x="454" y="768"/>
                    <a:pt x="454" y="768"/>
                  </a:cubicBezTo>
                  <a:cubicBezTo>
                    <a:pt x="448" y="750"/>
                    <a:pt x="453" y="725"/>
                    <a:pt x="438" y="712"/>
                  </a:cubicBezTo>
                  <a:cubicBezTo>
                    <a:pt x="407" y="685"/>
                    <a:pt x="256" y="689"/>
                    <a:pt x="246" y="688"/>
                  </a:cubicBezTo>
                  <a:cubicBezTo>
                    <a:pt x="207" y="680"/>
                    <a:pt x="166" y="674"/>
                    <a:pt x="134" y="648"/>
                  </a:cubicBezTo>
                  <a:cubicBezTo>
                    <a:pt x="125" y="641"/>
                    <a:pt x="117" y="633"/>
                    <a:pt x="110" y="624"/>
                  </a:cubicBezTo>
                  <a:cubicBezTo>
                    <a:pt x="98" y="609"/>
                    <a:pt x="78" y="576"/>
                    <a:pt x="78" y="576"/>
                  </a:cubicBezTo>
                  <a:cubicBezTo>
                    <a:pt x="66" y="506"/>
                    <a:pt x="74" y="544"/>
                    <a:pt x="54" y="464"/>
                  </a:cubicBezTo>
                  <a:cubicBezTo>
                    <a:pt x="37" y="397"/>
                    <a:pt x="58" y="463"/>
                    <a:pt x="30" y="408"/>
                  </a:cubicBezTo>
                  <a:cubicBezTo>
                    <a:pt x="26" y="400"/>
                    <a:pt x="30" y="380"/>
                    <a:pt x="22" y="384"/>
                  </a:cubicBezTo>
                  <a:cubicBezTo>
                    <a:pt x="12" y="389"/>
                    <a:pt x="17" y="405"/>
                    <a:pt x="14" y="416"/>
                  </a:cubicBezTo>
                  <a:close/>
                </a:path>
              </a:pathLst>
            </a:custGeom>
            <a:solidFill>
              <a:schemeClr val="accent2">
                <a:alpha val="5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grpSp>
          <p:nvGrpSpPr>
            <p:cNvPr id="1035" name="Group 9"/>
            <p:cNvGrpSpPr>
              <a:grpSpLocks/>
            </p:cNvGrpSpPr>
            <p:nvPr/>
          </p:nvGrpSpPr>
          <p:grpSpPr bwMode="auto">
            <a:xfrm rot="416244">
              <a:off x="9" y="1746"/>
              <a:ext cx="1771" cy="1741"/>
              <a:chOff x="41" y="2787"/>
              <a:chExt cx="902" cy="833"/>
            </a:xfrm>
          </p:grpSpPr>
          <p:sp>
            <p:nvSpPr>
              <p:cNvPr id="1062" name="Freeform 10"/>
              <p:cNvSpPr>
                <a:spLocks/>
              </p:cNvSpPr>
              <p:nvPr userDrawn="1"/>
            </p:nvSpPr>
            <p:spPr bwMode="ltGray">
              <a:xfrm rot="373331" flipH="1">
                <a:off x="125" y="2787"/>
                <a:ext cx="313" cy="303"/>
              </a:xfrm>
              <a:custGeom>
                <a:avLst/>
                <a:gdLst>
                  <a:gd name="T0" fmla="*/ 1240 w 217"/>
                  <a:gd name="T1" fmla="*/ 5689 h 210"/>
                  <a:gd name="T2" fmla="*/ 991 w 217"/>
                  <a:gd name="T3" fmla="*/ 5379 h 210"/>
                  <a:gd name="T4" fmla="*/ 711 w 217"/>
                  <a:gd name="T5" fmla="*/ 4911 h 210"/>
                  <a:gd name="T6" fmla="*/ 413 w 217"/>
                  <a:gd name="T7" fmla="*/ 4295 h 210"/>
                  <a:gd name="T8" fmla="*/ 127 w 217"/>
                  <a:gd name="T9" fmla="*/ 3653 h 210"/>
                  <a:gd name="T10" fmla="*/ 0 w 217"/>
                  <a:gd name="T11" fmla="*/ 2956 h 210"/>
                  <a:gd name="T12" fmla="*/ 1 w 217"/>
                  <a:gd name="T13" fmla="*/ 2213 h 210"/>
                  <a:gd name="T14" fmla="*/ 244 w 217"/>
                  <a:gd name="T15" fmla="*/ 1534 h 210"/>
                  <a:gd name="T16" fmla="*/ 733 w 217"/>
                  <a:gd name="T17" fmla="*/ 962 h 210"/>
                  <a:gd name="T18" fmla="*/ 1223 w 217"/>
                  <a:gd name="T19" fmla="*/ 596 h 210"/>
                  <a:gd name="T20" fmla="*/ 1623 w 217"/>
                  <a:gd name="T21" fmla="*/ 325 h 210"/>
                  <a:gd name="T22" fmla="*/ 1947 w 217"/>
                  <a:gd name="T23" fmla="*/ 183 h 210"/>
                  <a:gd name="T24" fmla="*/ 2200 w 217"/>
                  <a:gd name="T25" fmla="*/ 127 h 210"/>
                  <a:gd name="T26" fmla="*/ 2380 w 217"/>
                  <a:gd name="T27" fmla="*/ 127 h 210"/>
                  <a:gd name="T28" fmla="*/ 2808 w 217"/>
                  <a:gd name="T29" fmla="*/ 0 h 210"/>
                  <a:gd name="T30" fmla="*/ 3991 w 217"/>
                  <a:gd name="T31" fmla="*/ 225 h 210"/>
                  <a:gd name="T32" fmla="*/ 4321 w 217"/>
                  <a:gd name="T33" fmla="*/ 325 h 210"/>
                  <a:gd name="T34" fmla="*/ 4646 w 217"/>
                  <a:gd name="T35" fmla="*/ 413 h 210"/>
                  <a:gd name="T36" fmla="*/ 4924 w 217"/>
                  <a:gd name="T37" fmla="*/ 508 h 210"/>
                  <a:gd name="T38" fmla="*/ 5135 w 217"/>
                  <a:gd name="T39" fmla="*/ 625 h 210"/>
                  <a:gd name="T40" fmla="*/ 5367 w 217"/>
                  <a:gd name="T41" fmla="*/ 733 h 210"/>
                  <a:gd name="T42" fmla="*/ 5549 w 217"/>
                  <a:gd name="T43" fmla="*/ 860 h 210"/>
                  <a:gd name="T44" fmla="*/ 5692 w 217"/>
                  <a:gd name="T45" fmla="*/ 1026 h 210"/>
                  <a:gd name="T46" fmla="*/ 5860 w 217"/>
                  <a:gd name="T47" fmla="*/ 1226 h 210"/>
                  <a:gd name="T48" fmla="*/ 5549 w 217"/>
                  <a:gd name="T49" fmla="*/ 1097 h 210"/>
                  <a:gd name="T50" fmla="*/ 5252 w 217"/>
                  <a:gd name="T51" fmla="*/ 977 h 210"/>
                  <a:gd name="T52" fmla="*/ 4952 w 217"/>
                  <a:gd name="T53" fmla="*/ 902 h 210"/>
                  <a:gd name="T54" fmla="*/ 4646 w 217"/>
                  <a:gd name="T55" fmla="*/ 802 h 210"/>
                  <a:gd name="T56" fmla="*/ 4402 w 217"/>
                  <a:gd name="T57" fmla="*/ 733 h 210"/>
                  <a:gd name="T58" fmla="*/ 4147 w 217"/>
                  <a:gd name="T59" fmla="*/ 711 h 210"/>
                  <a:gd name="T60" fmla="*/ 3853 w 217"/>
                  <a:gd name="T61" fmla="*/ 667 h 210"/>
                  <a:gd name="T62" fmla="*/ 3610 w 217"/>
                  <a:gd name="T63" fmla="*/ 667 h 210"/>
                  <a:gd name="T64" fmla="*/ 3377 w 217"/>
                  <a:gd name="T65" fmla="*/ 667 h 210"/>
                  <a:gd name="T66" fmla="*/ 3133 w 217"/>
                  <a:gd name="T67" fmla="*/ 677 h 210"/>
                  <a:gd name="T68" fmla="*/ 2883 w 217"/>
                  <a:gd name="T69" fmla="*/ 733 h 210"/>
                  <a:gd name="T70" fmla="*/ 2671 w 217"/>
                  <a:gd name="T71" fmla="*/ 794 h 210"/>
                  <a:gd name="T72" fmla="*/ 2456 w 217"/>
                  <a:gd name="T73" fmla="*/ 902 h 210"/>
                  <a:gd name="T74" fmla="*/ 2203 w 217"/>
                  <a:gd name="T75" fmla="*/ 977 h 210"/>
                  <a:gd name="T76" fmla="*/ 1999 w 217"/>
                  <a:gd name="T77" fmla="*/ 1105 h 210"/>
                  <a:gd name="T78" fmla="*/ 1789 w 217"/>
                  <a:gd name="T79" fmla="*/ 1241 h 210"/>
                  <a:gd name="T80" fmla="*/ 1406 w 217"/>
                  <a:gd name="T81" fmla="*/ 1654 h 210"/>
                  <a:gd name="T82" fmla="*/ 1144 w 217"/>
                  <a:gd name="T83" fmla="*/ 2163 h 210"/>
                  <a:gd name="T84" fmla="*/ 991 w 217"/>
                  <a:gd name="T85" fmla="*/ 2796 h 210"/>
                  <a:gd name="T86" fmla="*/ 936 w 217"/>
                  <a:gd name="T87" fmla="*/ 3418 h 210"/>
                  <a:gd name="T88" fmla="*/ 936 w 217"/>
                  <a:gd name="T89" fmla="*/ 4109 h 210"/>
                  <a:gd name="T90" fmla="*/ 1026 w 217"/>
                  <a:gd name="T91" fmla="*/ 4707 h 210"/>
                  <a:gd name="T92" fmla="*/ 1105 w 217"/>
                  <a:gd name="T93" fmla="*/ 5256 h 210"/>
                  <a:gd name="T94" fmla="*/ 1240 w 217"/>
                  <a:gd name="T95" fmla="*/ 5689 h 21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0" t="0" r="r" b="b"/>
                <a:pathLst>
                  <a:path w="217" h="210">
                    <a:moveTo>
                      <a:pt x="46" y="210"/>
                    </a:moveTo>
                    <a:lnTo>
                      <a:pt x="37" y="198"/>
                    </a:lnTo>
                    <a:lnTo>
                      <a:pt x="26" y="181"/>
                    </a:lnTo>
                    <a:lnTo>
                      <a:pt x="15" y="159"/>
                    </a:lnTo>
                    <a:lnTo>
                      <a:pt x="5" y="135"/>
                    </a:lnTo>
                    <a:lnTo>
                      <a:pt x="0" y="109"/>
                    </a:lnTo>
                    <a:lnTo>
                      <a:pt x="1" y="82"/>
                    </a:lnTo>
                    <a:lnTo>
                      <a:pt x="9" y="57"/>
                    </a:lnTo>
                    <a:lnTo>
                      <a:pt x="27" y="35"/>
                    </a:lnTo>
                    <a:lnTo>
                      <a:pt x="45" y="22"/>
                    </a:lnTo>
                    <a:lnTo>
                      <a:pt x="60" y="12"/>
                    </a:lnTo>
                    <a:lnTo>
                      <a:pt x="72" y="7"/>
                    </a:lnTo>
                    <a:lnTo>
                      <a:pt x="81" y="5"/>
                    </a:lnTo>
                    <a:lnTo>
                      <a:pt x="88" y="5"/>
                    </a:lnTo>
                    <a:lnTo>
                      <a:pt x="104" y="0"/>
                    </a:lnTo>
                    <a:lnTo>
                      <a:pt x="148" y="8"/>
                    </a:lnTo>
                    <a:lnTo>
                      <a:pt x="160" y="12"/>
                    </a:lnTo>
                    <a:lnTo>
                      <a:pt x="172" y="15"/>
                    </a:lnTo>
                    <a:lnTo>
                      <a:pt x="182" y="19"/>
                    </a:lnTo>
                    <a:lnTo>
                      <a:pt x="190" y="23"/>
                    </a:lnTo>
                    <a:lnTo>
                      <a:pt x="198" y="27"/>
                    </a:lnTo>
                    <a:lnTo>
                      <a:pt x="205" y="32"/>
                    </a:lnTo>
                    <a:lnTo>
                      <a:pt x="211" y="38"/>
                    </a:lnTo>
                    <a:lnTo>
                      <a:pt x="217" y="45"/>
                    </a:lnTo>
                    <a:lnTo>
                      <a:pt x="205" y="40"/>
                    </a:lnTo>
                    <a:lnTo>
                      <a:pt x="194" y="36"/>
                    </a:lnTo>
                    <a:lnTo>
                      <a:pt x="183" y="33"/>
                    </a:lnTo>
                    <a:lnTo>
                      <a:pt x="172" y="30"/>
                    </a:lnTo>
                    <a:lnTo>
                      <a:pt x="163" y="27"/>
                    </a:lnTo>
                    <a:lnTo>
                      <a:pt x="153" y="26"/>
                    </a:lnTo>
                    <a:lnTo>
                      <a:pt x="143" y="24"/>
                    </a:lnTo>
                    <a:lnTo>
                      <a:pt x="134" y="24"/>
                    </a:lnTo>
                    <a:lnTo>
                      <a:pt x="125" y="24"/>
                    </a:lnTo>
                    <a:lnTo>
                      <a:pt x="116" y="25"/>
                    </a:lnTo>
                    <a:lnTo>
                      <a:pt x="107" y="27"/>
                    </a:lnTo>
                    <a:lnTo>
                      <a:pt x="99" y="29"/>
                    </a:lnTo>
                    <a:lnTo>
                      <a:pt x="91" y="33"/>
                    </a:lnTo>
                    <a:lnTo>
                      <a:pt x="82" y="36"/>
                    </a:lnTo>
                    <a:lnTo>
                      <a:pt x="74" y="41"/>
                    </a:lnTo>
                    <a:lnTo>
                      <a:pt x="66" y="46"/>
                    </a:lnTo>
                    <a:lnTo>
                      <a:pt x="52" y="61"/>
                    </a:lnTo>
                    <a:lnTo>
                      <a:pt x="42" y="80"/>
                    </a:lnTo>
                    <a:lnTo>
                      <a:pt x="37" y="103"/>
                    </a:lnTo>
                    <a:lnTo>
                      <a:pt x="35" y="126"/>
                    </a:lnTo>
                    <a:lnTo>
                      <a:pt x="35" y="151"/>
                    </a:lnTo>
                    <a:lnTo>
                      <a:pt x="38" y="174"/>
                    </a:lnTo>
                    <a:lnTo>
                      <a:pt x="41" y="194"/>
                    </a:lnTo>
                    <a:lnTo>
                      <a:pt x="46" y="21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63" name="Freeform 11"/>
              <p:cNvSpPr>
                <a:spLocks/>
              </p:cNvSpPr>
              <p:nvPr userDrawn="1"/>
            </p:nvSpPr>
            <p:spPr bwMode="ltGray">
              <a:xfrm rot="373331" flipH="1">
                <a:off x="41" y="2843"/>
                <a:ext cx="262" cy="308"/>
              </a:xfrm>
              <a:custGeom>
                <a:avLst/>
                <a:gdLst>
                  <a:gd name="T0" fmla="*/ 2894 w 182"/>
                  <a:gd name="T1" fmla="*/ 0 h 213"/>
                  <a:gd name="T2" fmla="*/ 2971 w 182"/>
                  <a:gd name="T3" fmla="*/ 56 h 213"/>
                  <a:gd name="T4" fmla="*/ 3137 w 182"/>
                  <a:gd name="T5" fmla="*/ 226 h 213"/>
                  <a:gd name="T6" fmla="*/ 3374 w 182"/>
                  <a:gd name="T7" fmla="*/ 508 h 213"/>
                  <a:gd name="T8" fmla="*/ 3644 w 182"/>
                  <a:gd name="T9" fmla="*/ 920 h 213"/>
                  <a:gd name="T10" fmla="*/ 3851 w 182"/>
                  <a:gd name="T11" fmla="*/ 1430 h 213"/>
                  <a:gd name="T12" fmla="*/ 3989 w 182"/>
                  <a:gd name="T13" fmla="*/ 2108 h 213"/>
                  <a:gd name="T14" fmla="*/ 3989 w 182"/>
                  <a:gd name="T15" fmla="*/ 2908 h 213"/>
                  <a:gd name="T16" fmla="*/ 3822 w 182"/>
                  <a:gd name="T17" fmla="*/ 3852 h 213"/>
                  <a:gd name="T18" fmla="*/ 3728 w 182"/>
                  <a:gd name="T19" fmla="*/ 4115 h 213"/>
                  <a:gd name="T20" fmla="*/ 3612 w 182"/>
                  <a:gd name="T21" fmla="*/ 4332 h 213"/>
                  <a:gd name="T22" fmla="*/ 3488 w 182"/>
                  <a:gd name="T23" fmla="*/ 4569 h 213"/>
                  <a:gd name="T24" fmla="*/ 3320 w 182"/>
                  <a:gd name="T25" fmla="*/ 4778 h 213"/>
                  <a:gd name="T26" fmla="*/ 3096 w 182"/>
                  <a:gd name="T27" fmla="*/ 4977 h 213"/>
                  <a:gd name="T28" fmla="*/ 2912 w 182"/>
                  <a:gd name="T29" fmla="*/ 5128 h 213"/>
                  <a:gd name="T30" fmla="*/ 2715 w 182"/>
                  <a:gd name="T31" fmla="*/ 5274 h 213"/>
                  <a:gd name="T32" fmla="*/ 2434 w 182"/>
                  <a:gd name="T33" fmla="*/ 5391 h 213"/>
                  <a:gd name="T34" fmla="*/ 2179 w 182"/>
                  <a:gd name="T35" fmla="*/ 5449 h 213"/>
                  <a:gd name="T36" fmla="*/ 1925 w 182"/>
                  <a:gd name="T37" fmla="*/ 5518 h 213"/>
                  <a:gd name="T38" fmla="*/ 1628 w 182"/>
                  <a:gd name="T39" fmla="*/ 5570 h 213"/>
                  <a:gd name="T40" fmla="*/ 1310 w 182"/>
                  <a:gd name="T41" fmla="*/ 5570 h 213"/>
                  <a:gd name="T42" fmla="*/ 970 w 182"/>
                  <a:gd name="T43" fmla="*/ 5518 h 213"/>
                  <a:gd name="T44" fmla="*/ 665 w 182"/>
                  <a:gd name="T45" fmla="*/ 5449 h 213"/>
                  <a:gd name="T46" fmla="*/ 311 w 182"/>
                  <a:gd name="T47" fmla="*/ 5330 h 213"/>
                  <a:gd name="T48" fmla="*/ 0 w 182"/>
                  <a:gd name="T49" fmla="*/ 5188 h 213"/>
                  <a:gd name="T50" fmla="*/ 297 w 182"/>
                  <a:gd name="T51" fmla="*/ 5391 h 213"/>
                  <a:gd name="T52" fmla="*/ 589 w 182"/>
                  <a:gd name="T53" fmla="*/ 5518 h 213"/>
                  <a:gd name="T54" fmla="*/ 887 w 182"/>
                  <a:gd name="T55" fmla="*/ 5655 h 213"/>
                  <a:gd name="T56" fmla="*/ 1136 w 182"/>
                  <a:gd name="T57" fmla="*/ 5754 h 213"/>
                  <a:gd name="T58" fmla="*/ 1396 w 182"/>
                  <a:gd name="T59" fmla="*/ 5836 h 213"/>
                  <a:gd name="T60" fmla="*/ 1683 w 182"/>
                  <a:gd name="T61" fmla="*/ 5869 h 213"/>
                  <a:gd name="T62" fmla="*/ 1928 w 182"/>
                  <a:gd name="T63" fmla="*/ 5879 h 213"/>
                  <a:gd name="T64" fmla="*/ 2191 w 182"/>
                  <a:gd name="T65" fmla="*/ 5879 h 213"/>
                  <a:gd name="T66" fmla="*/ 2423 w 182"/>
                  <a:gd name="T67" fmla="*/ 5869 h 213"/>
                  <a:gd name="T68" fmla="*/ 2655 w 182"/>
                  <a:gd name="T69" fmla="*/ 5814 h 213"/>
                  <a:gd name="T70" fmla="*/ 2856 w 182"/>
                  <a:gd name="T71" fmla="*/ 5754 h 213"/>
                  <a:gd name="T72" fmla="*/ 3069 w 182"/>
                  <a:gd name="T73" fmla="*/ 5696 h 213"/>
                  <a:gd name="T74" fmla="*/ 3263 w 182"/>
                  <a:gd name="T75" fmla="*/ 5625 h 213"/>
                  <a:gd name="T76" fmla="*/ 3446 w 182"/>
                  <a:gd name="T77" fmla="*/ 5499 h 213"/>
                  <a:gd name="T78" fmla="*/ 3612 w 182"/>
                  <a:gd name="T79" fmla="*/ 5391 h 213"/>
                  <a:gd name="T80" fmla="*/ 3766 w 182"/>
                  <a:gd name="T81" fmla="*/ 5274 h 213"/>
                  <a:gd name="T82" fmla="*/ 4192 w 182"/>
                  <a:gd name="T83" fmla="*/ 4860 h 213"/>
                  <a:gd name="T84" fmla="*/ 4487 w 182"/>
                  <a:gd name="T85" fmla="*/ 4452 h 213"/>
                  <a:gd name="T86" fmla="*/ 4661 w 182"/>
                  <a:gd name="T87" fmla="*/ 3979 h 213"/>
                  <a:gd name="T88" fmla="*/ 4756 w 182"/>
                  <a:gd name="T89" fmla="*/ 3546 h 213"/>
                  <a:gd name="T90" fmla="*/ 4814 w 182"/>
                  <a:gd name="T91" fmla="*/ 3079 h 213"/>
                  <a:gd name="T92" fmla="*/ 4814 w 182"/>
                  <a:gd name="T93" fmla="*/ 2617 h 213"/>
                  <a:gd name="T94" fmla="*/ 4837 w 182"/>
                  <a:gd name="T95" fmla="*/ 2185 h 213"/>
                  <a:gd name="T96" fmla="*/ 4582 w 182"/>
                  <a:gd name="T97" fmla="*/ 1275 h 213"/>
                  <a:gd name="T98" fmla="*/ 4149 w 182"/>
                  <a:gd name="T99" fmla="*/ 568 h 213"/>
                  <a:gd name="T100" fmla="*/ 3995 w 182"/>
                  <a:gd name="T101" fmla="*/ 508 h 213"/>
                  <a:gd name="T102" fmla="*/ 3908 w 182"/>
                  <a:gd name="T103" fmla="*/ 422 h 213"/>
                  <a:gd name="T104" fmla="*/ 3766 w 182"/>
                  <a:gd name="T105" fmla="*/ 353 h 213"/>
                  <a:gd name="T106" fmla="*/ 3667 w 182"/>
                  <a:gd name="T107" fmla="*/ 304 h 213"/>
                  <a:gd name="T108" fmla="*/ 3504 w 182"/>
                  <a:gd name="T109" fmla="*/ 244 h 213"/>
                  <a:gd name="T110" fmla="*/ 3344 w 182"/>
                  <a:gd name="T111" fmla="*/ 169 h 213"/>
                  <a:gd name="T112" fmla="*/ 3154 w 182"/>
                  <a:gd name="T113" fmla="*/ 81 h 213"/>
                  <a:gd name="T114" fmla="*/ 2894 w 182"/>
                  <a:gd name="T115" fmla="*/ 0 h 213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0" t="0" r="r" b="b"/>
                <a:pathLst>
                  <a:path w="182" h="213">
                    <a:moveTo>
                      <a:pt x="109" y="0"/>
                    </a:moveTo>
                    <a:lnTo>
                      <a:pt x="112" y="2"/>
                    </a:lnTo>
                    <a:lnTo>
                      <a:pt x="118" y="8"/>
                    </a:lnTo>
                    <a:lnTo>
                      <a:pt x="127" y="18"/>
                    </a:lnTo>
                    <a:lnTo>
                      <a:pt x="137" y="33"/>
                    </a:lnTo>
                    <a:lnTo>
                      <a:pt x="145" y="52"/>
                    </a:lnTo>
                    <a:lnTo>
                      <a:pt x="150" y="76"/>
                    </a:lnTo>
                    <a:lnTo>
                      <a:pt x="150" y="105"/>
                    </a:lnTo>
                    <a:lnTo>
                      <a:pt x="144" y="139"/>
                    </a:lnTo>
                    <a:lnTo>
                      <a:pt x="140" y="149"/>
                    </a:lnTo>
                    <a:lnTo>
                      <a:pt x="136" y="157"/>
                    </a:lnTo>
                    <a:lnTo>
                      <a:pt x="131" y="165"/>
                    </a:lnTo>
                    <a:lnTo>
                      <a:pt x="125" y="173"/>
                    </a:lnTo>
                    <a:lnTo>
                      <a:pt x="117" y="180"/>
                    </a:lnTo>
                    <a:lnTo>
                      <a:pt x="110" y="185"/>
                    </a:lnTo>
                    <a:lnTo>
                      <a:pt x="102" y="191"/>
                    </a:lnTo>
                    <a:lnTo>
                      <a:pt x="92" y="195"/>
                    </a:lnTo>
                    <a:lnTo>
                      <a:pt x="82" y="197"/>
                    </a:lnTo>
                    <a:lnTo>
                      <a:pt x="72" y="200"/>
                    </a:lnTo>
                    <a:lnTo>
                      <a:pt x="61" y="201"/>
                    </a:lnTo>
                    <a:lnTo>
                      <a:pt x="49" y="201"/>
                    </a:lnTo>
                    <a:lnTo>
                      <a:pt x="37" y="200"/>
                    </a:lnTo>
                    <a:lnTo>
                      <a:pt x="25" y="197"/>
                    </a:lnTo>
                    <a:lnTo>
                      <a:pt x="12" y="193"/>
                    </a:lnTo>
                    <a:lnTo>
                      <a:pt x="0" y="188"/>
                    </a:lnTo>
                    <a:lnTo>
                      <a:pt x="11" y="195"/>
                    </a:lnTo>
                    <a:lnTo>
                      <a:pt x="22" y="200"/>
                    </a:lnTo>
                    <a:lnTo>
                      <a:pt x="33" y="205"/>
                    </a:lnTo>
                    <a:lnTo>
                      <a:pt x="43" y="208"/>
                    </a:lnTo>
                    <a:lnTo>
                      <a:pt x="53" y="211"/>
                    </a:lnTo>
                    <a:lnTo>
                      <a:pt x="63" y="212"/>
                    </a:lnTo>
                    <a:lnTo>
                      <a:pt x="73" y="213"/>
                    </a:lnTo>
                    <a:lnTo>
                      <a:pt x="83" y="213"/>
                    </a:lnTo>
                    <a:lnTo>
                      <a:pt x="91" y="212"/>
                    </a:lnTo>
                    <a:lnTo>
                      <a:pt x="100" y="210"/>
                    </a:lnTo>
                    <a:lnTo>
                      <a:pt x="108" y="208"/>
                    </a:lnTo>
                    <a:lnTo>
                      <a:pt x="116" y="206"/>
                    </a:lnTo>
                    <a:lnTo>
                      <a:pt x="123" y="203"/>
                    </a:lnTo>
                    <a:lnTo>
                      <a:pt x="130" y="199"/>
                    </a:lnTo>
                    <a:lnTo>
                      <a:pt x="136" y="195"/>
                    </a:lnTo>
                    <a:lnTo>
                      <a:pt x="142" y="191"/>
                    </a:lnTo>
                    <a:lnTo>
                      <a:pt x="158" y="176"/>
                    </a:lnTo>
                    <a:lnTo>
                      <a:pt x="169" y="161"/>
                    </a:lnTo>
                    <a:lnTo>
                      <a:pt x="176" y="144"/>
                    </a:lnTo>
                    <a:lnTo>
                      <a:pt x="179" y="128"/>
                    </a:lnTo>
                    <a:lnTo>
                      <a:pt x="181" y="111"/>
                    </a:lnTo>
                    <a:lnTo>
                      <a:pt x="181" y="95"/>
                    </a:lnTo>
                    <a:lnTo>
                      <a:pt x="182" y="79"/>
                    </a:lnTo>
                    <a:lnTo>
                      <a:pt x="173" y="46"/>
                    </a:lnTo>
                    <a:lnTo>
                      <a:pt x="156" y="21"/>
                    </a:lnTo>
                    <a:lnTo>
                      <a:pt x="151" y="18"/>
                    </a:lnTo>
                    <a:lnTo>
                      <a:pt x="147" y="15"/>
                    </a:lnTo>
                    <a:lnTo>
                      <a:pt x="142" y="13"/>
                    </a:lnTo>
                    <a:lnTo>
                      <a:pt x="138" y="11"/>
                    </a:lnTo>
                    <a:lnTo>
                      <a:pt x="132" y="9"/>
                    </a:lnTo>
                    <a:lnTo>
                      <a:pt x="126" y="6"/>
                    </a:lnTo>
                    <a:lnTo>
                      <a:pt x="119" y="3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64" name="Freeform 12"/>
              <p:cNvSpPr>
                <a:spLocks/>
              </p:cNvSpPr>
              <p:nvPr userDrawn="1"/>
            </p:nvSpPr>
            <p:spPr bwMode="ltGray">
              <a:xfrm rot="373331" flipH="1">
                <a:off x="121" y="2907"/>
                <a:ext cx="93" cy="156"/>
              </a:xfrm>
              <a:custGeom>
                <a:avLst/>
                <a:gdLst>
                  <a:gd name="T0" fmla="*/ 5 w 128"/>
                  <a:gd name="T1" fmla="*/ 0 h 217"/>
                  <a:gd name="T2" fmla="*/ 6 w 128"/>
                  <a:gd name="T3" fmla="*/ 1 h 217"/>
                  <a:gd name="T4" fmla="*/ 7 w 128"/>
                  <a:gd name="T5" fmla="*/ 1 h 217"/>
                  <a:gd name="T6" fmla="*/ 7 w 128"/>
                  <a:gd name="T7" fmla="*/ 3 h 217"/>
                  <a:gd name="T8" fmla="*/ 7 w 128"/>
                  <a:gd name="T9" fmla="*/ 4 h 217"/>
                  <a:gd name="T10" fmla="*/ 7 w 128"/>
                  <a:gd name="T11" fmla="*/ 6 h 217"/>
                  <a:gd name="T12" fmla="*/ 7 w 128"/>
                  <a:gd name="T13" fmla="*/ 7 h 217"/>
                  <a:gd name="T14" fmla="*/ 5 w 128"/>
                  <a:gd name="T15" fmla="*/ 9 h 217"/>
                  <a:gd name="T16" fmla="*/ 4 w 128"/>
                  <a:gd name="T17" fmla="*/ 12 h 217"/>
                  <a:gd name="T18" fmla="*/ 3 w 128"/>
                  <a:gd name="T19" fmla="*/ 11 h 217"/>
                  <a:gd name="T20" fmla="*/ 2 w 128"/>
                  <a:gd name="T21" fmla="*/ 11 h 217"/>
                  <a:gd name="T22" fmla="*/ 1 w 128"/>
                  <a:gd name="T23" fmla="*/ 11 h 217"/>
                  <a:gd name="T24" fmla="*/ 1 w 128"/>
                  <a:gd name="T25" fmla="*/ 10 h 217"/>
                  <a:gd name="T26" fmla="*/ 1 w 128"/>
                  <a:gd name="T27" fmla="*/ 10 h 217"/>
                  <a:gd name="T28" fmla="*/ 1 w 128"/>
                  <a:gd name="T29" fmla="*/ 10 h 217"/>
                  <a:gd name="T30" fmla="*/ 0 w 128"/>
                  <a:gd name="T31" fmla="*/ 9 h 217"/>
                  <a:gd name="T32" fmla="*/ 1 w 128"/>
                  <a:gd name="T33" fmla="*/ 9 h 217"/>
                  <a:gd name="T34" fmla="*/ 1 w 128"/>
                  <a:gd name="T35" fmla="*/ 9 h 217"/>
                  <a:gd name="T36" fmla="*/ 1 w 128"/>
                  <a:gd name="T37" fmla="*/ 9 h 217"/>
                  <a:gd name="T38" fmla="*/ 3 w 128"/>
                  <a:gd name="T39" fmla="*/ 8 h 217"/>
                  <a:gd name="T40" fmla="*/ 4 w 128"/>
                  <a:gd name="T41" fmla="*/ 7 h 217"/>
                  <a:gd name="T42" fmla="*/ 5 w 128"/>
                  <a:gd name="T43" fmla="*/ 6 h 217"/>
                  <a:gd name="T44" fmla="*/ 5 w 128"/>
                  <a:gd name="T45" fmla="*/ 4 h 217"/>
                  <a:gd name="T46" fmla="*/ 6 w 128"/>
                  <a:gd name="T47" fmla="*/ 2 h 217"/>
                  <a:gd name="T48" fmla="*/ 5 w 128"/>
                  <a:gd name="T49" fmla="*/ 0 h 217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28" h="217">
                    <a:moveTo>
                      <a:pt x="94" y="0"/>
                    </a:moveTo>
                    <a:lnTo>
                      <a:pt x="105" y="9"/>
                    </a:lnTo>
                    <a:lnTo>
                      <a:pt x="115" y="27"/>
                    </a:lnTo>
                    <a:lnTo>
                      <a:pt x="123" y="50"/>
                    </a:lnTo>
                    <a:lnTo>
                      <a:pt x="128" y="78"/>
                    </a:lnTo>
                    <a:lnTo>
                      <a:pt x="127" y="111"/>
                    </a:lnTo>
                    <a:lnTo>
                      <a:pt x="116" y="145"/>
                    </a:lnTo>
                    <a:lnTo>
                      <a:pt x="94" y="181"/>
                    </a:lnTo>
                    <a:lnTo>
                      <a:pt x="60" y="217"/>
                    </a:lnTo>
                    <a:lnTo>
                      <a:pt x="49" y="213"/>
                    </a:lnTo>
                    <a:lnTo>
                      <a:pt x="38" y="210"/>
                    </a:lnTo>
                    <a:lnTo>
                      <a:pt x="26" y="205"/>
                    </a:lnTo>
                    <a:lnTo>
                      <a:pt x="16" y="201"/>
                    </a:lnTo>
                    <a:lnTo>
                      <a:pt x="8" y="196"/>
                    </a:lnTo>
                    <a:lnTo>
                      <a:pt x="2" y="190"/>
                    </a:lnTo>
                    <a:lnTo>
                      <a:pt x="0" y="183"/>
                    </a:lnTo>
                    <a:lnTo>
                      <a:pt x="1" y="178"/>
                    </a:lnTo>
                    <a:lnTo>
                      <a:pt x="13" y="171"/>
                    </a:lnTo>
                    <a:lnTo>
                      <a:pt x="29" y="161"/>
                    </a:lnTo>
                    <a:lnTo>
                      <a:pt x="46" y="150"/>
                    </a:lnTo>
                    <a:lnTo>
                      <a:pt x="63" y="134"/>
                    </a:lnTo>
                    <a:lnTo>
                      <a:pt x="79" y="112"/>
                    </a:lnTo>
                    <a:lnTo>
                      <a:pt x="91" y="83"/>
                    </a:lnTo>
                    <a:lnTo>
                      <a:pt x="97" y="46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65" name="Freeform 13"/>
              <p:cNvSpPr>
                <a:spLocks/>
              </p:cNvSpPr>
              <p:nvPr userDrawn="1"/>
            </p:nvSpPr>
            <p:spPr bwMode="ltGray">
              <a:xfrm rot="373331" flipH="1">
                <a:off x="313" y="3110"/>
                <a:ext cx="85" cy="93"/>
              </a:xfrm>
              <a:custGeom>
                <a:avLst/>
                <a:gdLst>
                  <a:gd name="T0" fmla="*/ 4 w 117"/>
                  <a:gd name="T1" fmla="*/ 0 h 132"/>
                  <a:gd name="T2" fmla="*/ 0 w 117"/>
                  <a:gd name="T3" fmla="*/ 1 h 132"/>
                  <a:gd name="T4" fmla="*/ 1 w 117"/>
                  <a:gd name="T5" fmla="*/ 1 h 132"/>
                  <a:gd name="T6" fmla="*/ 1 w 117"/>
                  <a:gd name="T7" fmla="*/ 1 h 132"/>
                  <a:gd name="T8" fmla="*/ 1 w 117"/>
                  <a:gd name="T9" fmla="*/ 1 h 132"/>
                  <a:gd name="T10" fmla="*/ 3 w 117"/>
                  <a:gd name="T11" fmla="*/ 2 h 132"/>
                  <a:gd name="T12" fmla="*/ 4 w 117"/>
                  <a:gd name="T13" fmla="*/ 3 h 132"/>
                  <a:gd name="T14" fmla="*/ 5 w 117"/>
                  <a:gd name="T15" fmla="*/ 3 h 132"/>
                  <a:gd name="T16" fmla="*/ 6 w 117"/>
                  <a:gd name="T17" fmla="*/ 4 h 132"/>
                  <a:gd name="T18" fmla="*/ 7 w 117"/>
                  <a:gd name="T19" fmla="*/ 6 h 132"/>
                  <a:gd name="T20" fmla="*/ 7 w 117"/>
                  <a:gd name="T21" fmla="*/ 6 h 132"/>
                  <a:gd name="T22" fmla="*/ 7 w 117"/>
                  <a:gd name="T23" fmla="*/ 4 h 132"/>
                  <a:gd name="T24" fmla="*/ 7 w 117"/>
                  <a:gd name="T25" fmla="*/ 4 h 132"/>
                  <a:gd name="T26" fmla="*/ 6 w 117"/>
                  <a:gd name="T27" fmla="*/ 3 h 132"/>
                  <a:gd name="T28" fmla="*/ 5 w 117"/>
                  <a:gd name="T29" fmla="*/ 3 h 132"/>
                  <a:gd name="T30" fmla="*/ 5 w 117"/>
                  <a:gd name="T31" fmla="*/ 2 h 132"/>
                  <a:gd name="T32" fmla="*/ 4 w 117"/>
                  <a:gd name="T33" fmla="*/ 1 h 132"/>
                  <a:gd name="T34" fmla="*/ 4 w 117"/>
                  <a:gd name="T35" fmla="*/ 1 h 132"/>
                  <a:gd name="T36" fmla="*/ 4 w 117"/>
                  <a:gd name="T37" fmla="*/ 1 h 132"/>
                  <a:gd name="T38" fmla="*/ 5 w 117"/>
                  <a:gd name="T39" fmla="*/ 1 h 132"/>
                  <a:gd name="T40" fmla="*/ 5 w 117"/>
                  <a:gd name="T41" fmla="*/ 1 h 132"/>
                  <a:gd name="T42" fmla="*/ 6 w 117"/>
                  <a:gd name="T43" fmla="*/ 1 h 132"/>
                  <a:gd name="T44" fmla="*/ 6 w 117"/>
                  <a:gd name="T45" fmla="*/ 1 h 132"/>
                  <a:gd name="T46" fmla="*/ 7 w 117"/>
                  <a:gd name="T47" fmla="*/ 1 h 132"/>
                  <a:gd name="T48" fmla="*/ 7 w 117"/>
                  <a:gd name="T49" fmla="*/ 1 h 132"/>
                  <a:gd name="T50" fmla="*/ 7 w 117"/>
                  <a:gd name="T51" fmla="*/ 1 h 132"/>
                  <a:gd name="T52" fmla="*/ 4 w 117"/>
                  <a:gd name="T53" fmla="*/ 0 h 132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17" h="132">
                    <a:moveTo>
                      <a:pt x="75" y="0"/>
                    </a:moveTo>
                    <a:lnTo>
                      <a:pt x="0" y="25"/>
                    </a:lnTo>
                    <a:lnTo>
                      <a:pt x="3" y="26"/>
                    </a:lnTo>
                    <a:lnTo>
                      <a:pt x="14" y="29"/>
                    </a:lnTo>
                    <a:lnTo>
                      <a:pt x="29" y="36"/>
                    </a:lnTo>
                    <a:lnTo>
                      <a:pt x="46" y="47"/>
                    </a:lnTo>
                    <a:lnTo>
                      <a:pt x="66" y="62"/>
                    </a:lnTo>
                    <a:lnTo>
                      <a:pt x="84" y="80"/>
                    </a:lnTo>
                    <a:lnTo>
                      <a:pt x="102" y="103"/>
                    </a:lnTo>
                    <a:lnTo>
                      <a:pt x="116" y="132"/>
                    </a:lnTo>
                    <a:lnTo>
                      <a:pt x="117" y="120"/>
                    </a:lnTo>
                    <a:lnTo>
                      <a:pt x="115" y="107"/>
                    </a:lnTo>
                    <a:lnTo>
                      <a:pt x="108" y="90"/>
                    </a:lnTo>
                    <a:lnTo>
                      <a:pt x="99" y="74"/>
                    </a:lnTo>
                    <a:lnTo>
                      <a:pt x="89" y="58"/>
                    </a:lnTo>
                    <a:lnTo>
                      <a:pt x="78" y="45"/>
                    </a:lnTo>
                    <a:lnTo>
                      <a:pt x="67" y="36"/>
                    </a:lnTo>
                    <a:lnTo>
                      <a:pt x="58" y="32"/>
                    </a:lnTo>
                    <a:lnTo>
                      <a:pt x="69" y="29"/>
                    </a:lnTo>
                    <a:lnTo>
                      <a:pt x="79" y="28"/>
                    </a:lnTo>
                    <a:lnTo>
                      <a:pt x="89" y="26"/>
                    </a:lnTo>
                    <a:lnTo>
                      <a:pt x="98" y="25"/>
                    </a:lnTo>
                    <a:lnTo>
                      <a:pt x="105" y="24"/>
                    </a:lnTo>
                    <a:lnTo>
                      <a:pt x="109" y="22"/>
                    </a:lnTo>
                    <a:lnTo>
                      <a:pt x="113" y="21"/>
                    </a:lnTo>
                    <a:lnTo>
                      <a:pt x="114" y="21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66" name="Freeform 14"/>
              <p:cNvSpPr>
                <a:spLocks/>
              </p:cNvSpPr>
              <p:nvPr userDrawn="1"/>
            </p:nvSpPr>
            <p:spPr bwMode="ltGray">
              <a:xfrm rot="373331" flipH="1">
                <a:off x="289" y="3133"/>
                <a:ext cx="21" cy="55"/>
              </a:xfrm>
              <a:custGeom>
                <a:avLst/>
                <a:gdLst>
                  <a:gd name="T0" fmla="*/ 1 w 29"/>
                  <a:gd name="T1" fmla="*/ 0 h 77"/>
                  <a:gd name="T2" fmla="*/ 1 w 29"/>
                  <a:gd name="T3" fmla="*/ 0 h 77"/>
                  <a:gd name="T4" fmla="*/ 1 w 29"/>
                  <a:gd name="T5" fmla="*/ 1 h 77"/>
                  <a:gd name="T6" fmla="*/ 1 w 29"/>
                  <a:gd name="T7" fmla="*/ 1 h 77"/>
                  <a:gd name="T8" fmla="*/ 1 w 29"/>
                  <a:gd name="T9" fmla="*/ 1 h 77"/>
                  <a:gd name="T10" fmla="*/ 1 w 29"/>
                  <a:gd name="T11" fmla="*/ 1 h 77"/>
                  <a:gd name="T12" fmla="*/ 0 w 29"/>
                  <a:gd name="T13" fmla="*/ 2 h 77"/>
                  <a:gd name="T14" fmla="*/ 1 w 29"/>
                  <a:gd name="T15" fmla="*/ 3 h 77"/>
                  <a:gd name="T16" fmla="*/ 1 w 29"/>
                  <a:gd name="T17" fmla="*/ 4 h 77"/>
                  <a:gd name="T18" fmla="*/ 1 w 29"/>
                  <a:gd name="T19" fmla="*/ 3 h 77"/>
                  <a:gd name="T20" fmla="*/ 1 w 29"/>
                  <a:gd name="T21" fmla="*/ 2 h 77"/>
                  <a:gd name="T22" fmla="*/ 1 w 29"/>
                  <a:gd name="T23" fmla="*/ 1 h 77"/>
                  <a:gd name="T24" fmla="*/ 1 w 29"/>
                  <a:gd name="T25" fmla="*/ 0 h 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9" h="77">
                    <a:moveTo>
                      <a:pt x="29" y="0"/>
                    </a:moveTo>
                    <a:lnTo>
                      <a:pt x="23" y="0"/>
                    </a:lnTo>
                    <a:lnTo>
                      <a:pt x="16" y="4"/>
                    </a:lnTo>
                    <a:lnTo>
                      <a:pt x="9" y="9"/>
                    </a:lnTo>
                    <a:lnTo>
                      <a:pt x="4" y="19"/>
                    </a:lnTo>
                    <a:lnTo>
                      <a:pt x="1" y="30"/>
                    </a:lnTo>
                    <a:lnTo>
                      <a:pt x="0" y="44"/>
                    </a:lnTo>
                    <a:lnTo>
                      <a:pt x="3" y="60"/>
                    </a:lnTo>
                    <a:lnTo>
                      <a:pt x="11" y="77"/>
                    </a:lnTo>
                    <a:lnTo>
                      <a:pt x="15" y="53"/>
                    </a:lnTo>
                    <a:lnTo>
                      <a:pt x="19" y="37"/>
                    </a:lnTo>
                    <a:lnTo>
                      <a:pt x="23" y="22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grpSp>
            <p:nvGrpSpPr>
              <p:cNvPr id="1067" name="Group 15"/>
              <p:cNvGrpSpPr>
                <a:grpSpLocks/>
              </p:cNvGrpSpPr>
              <p:nvPr userDrawn="1"/>
            </p:nvGrpSpPr>
            <p:grpSpPr bwMode="auto">
              <a:xfrm rot="10886446" flipH="1">
                <a:off x="335" y="3251"/>
                <a:ext cx="608" cy="369"/>
                <a:chOff x="-366" y="1704"/>
                <a:chExt cx="608" cy="369"/>
              </a:xfrm>
            </p:grpSpPr>
            <p:sp>
              <p:nvSpPr>
                <p:cNvPr id="1068" name="Freeform 16"/>
                <p:cNvSpPr>
                  <a:spLocks/>
                </p:cNvSpPr>
                <p:nvPr userDrawn="1"/>
              </p:nvSpPr>
              <p:spPr bwMode="ltGray">
                <a:xfrm rot="4200091">
                  <a:off x="-243" y="1807"/>
                  <a:ext cx="143" cy="390"/>
                </a:xfrm>
                <a:custGeom>
                  <a:avLst/>
                  <a:gdLst>
                    <a:gd name="T0" fmla="*/ 1 w 207"/>
                    <a:gd name="T1" fmla="*/ 1 h 564"/>
                    <a:gd name="T2" fmla="*/ 1 w 207"/>
                    <a:gd name="T3" fmla="*/ 3 h 564"/>
                    <a:gd name="T4" fmla="*/ 1 w 207"/>
                    <a:gd name="T5" fmla="*/ 4 h 564"/>
                    <a:gd name="T6" fmla="*/ 0 w 207"/>
                    <a:gd name="T7" fmla="*/ 4 h 564"/>
                    <a:gd name="T8" fmla="*/ 0 w 207"/>
                    <a:gd name="T9" fmla="*/ 6 h 564"/>
                    <a:gd name="T10" fmla="*/ 1 w 207"/>
                    <a:gd name="T11" fmla="*/ 6 h 564"/>
                    <a:gd name="T12" fmla="*/ 1 w 207"/>
                    <a:gd name="T13" fmla="*/ 8 h 564"/>
                    <a:gd name="T14" fmla="*/ 1 w 207"/>
                    <a:gd name="T15" fmla="*/ 9 h 564"/>
                    <a:gd name="T16" fmla="*/ 1 w 207"/>
                    <a:gd name="T17" fmla="*/ 10 h 564"/>
                    <a:gd name="T18" fmla="*/ 1 w 207"/>
                    <a:gd name="T19" fmla="*/ 12 h 564"/>
                    <a:gd name="T20" fmla="*/ 2 w 207"/>
                    <a:gd name="T21" fmla="*/ 13 h 564"/>
                    <a:gd name="T22" fmla="*/ 3 w 207"/>
                    <a:gd name="T23" fmla="*/ 15 h 564"/>
                    <a:gd name="T24" fmla="*/ 4 w 207"/>
                    <a:gd name="T25" fmla="*/ 17 h 564"/>
                    <a:gd name="T26" fmla="*/ 5 w 207"/>
                    <a:gd name="T27" fmla="*/ 18 h 564"/>
                    <a:gd name="T28" fmla="*/ 6 w 207"/>
                    <a:gd name="T29" fmla="*/ 19 h 564"/>
                    <a:gd name="T30" fmla="*/ 6 w 207"/>
                    <a:gd name="T31" fmla="*/ 19 h 564"/>
                    <a:gd name="T32" fmla="*/ 7 w 207"/>
                    <a:gd name="T33" fmla="*/ 21 h 564"/>
                    <a:gd name="T34" fmla="*/ 6 w 207"/>
                    <a:gd name="T35" fmla="*/ 18 h 564"/>
                    <a:gd name="T36" fmla="*/ 5 w 207"/>
                    <a:gd name="T37" fmla="*/ 17 h 564"/>
                    <a:gd name="T38" fmla="*/ 4 w 207"/>
                    <a:gd name="T39" fmla="*/ 15 h 564"/>
                    <a:gd name="T40" fmla="*/ 3 w 207"/>
                    <a:gd name="T41" fmla="*/ 13 h 564"/>
                    <a:gd name="T42" fmla="*/ 3 w 207"/>
                    <a:gd name="T43" fmla="*/ 12 h 564"/>
                    <a:gd name="T44" fmla="*/ 2 w 207"/>
                    <a:gd name="T45" fmla="*/ 12 h 564"/>
                    <a:gd name="T46" fmla="*/ 2 w 207"/>
                    <a:gd name="T47" fmla="*/ 10 h 564"/>
                    <a:gd name="T48" fmla="*/ 2 w 207"/>
                    <a:gd name="T49" fmla="*/ 9 h 564"/>
                    <a:gd name="T50" fmla="*/ 1 w 207"/>
                    <a:gd name="T51" fmla="*/ 8 h 564"/>
                    <a:gd name="T52" fmla="*/ 1 w 207"/>
                    <a:gd name="T53" fmla="*/ 5 h 564"/>
                    <a:gd name="T54" fmla="*/ 1 w 207"/>
                    <a:gd name="T55" fmla="*/ 3 h 564"/>
                    <a:gd name="T56" fmla="*/ 2 w 207"/>
                    <a:gd name="T57" fmla="*/ 0 h 564"/>
                    <a:gd name="T58" fmla="*/ 1 w 207"/>
                    <a:gd name="T59" fmla="*/ 1 h 564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0" t="0" r="r" b="b"/>
                  <a:pathLst>
                    <a:path w="207" h="564">
                      <a:moveTo>
                        <a:pt x="12" y="44"/>
                      </a:moveTo>
                      <a:lnTo>
                        <a:pt x="6" y="72"/>
                      </a:lnTo>
                      <a:lnTo>
                        <a:pt x="3" y="99"/>
                      </a:lnTo>
                      <a:lnTo>
                        <a:pt x="0" y="125"/>
                      </a:lnTo>
                      <a:lnTo>
                        <a:pt x="0" y="151"/>
                      </a:lnTo>
                      <a:lnTo>
                        <a:pt x="3" y="180"/>
                      </a:lnTo>
                      <a:lnTo>
                        <a:pt x="7" y="211"/>
                      </a:lnTo>
                      <a:lnTo>
                        <a:pt x="16" y="247"/>
                      </a:lnTo>
                      <a:lnTo>
                        <a:pt x="29" y="287"/>
                      </a:lnTo>
                      <a:lnTo>
                        <a:pt x="43" y="325"/>
                      </a:lnTo>
                      <a:lnTo>
                        <a:pt x="61" y="364"/>
                      </a:lnTo>
                      <a:lnTo>
                        <a:pt x="83" y="406"/>
                      </a:lnTo>
                      <a:lnTo>
                        <a:pt x="106" y="446"/>
                      </a:lnTo>
                      <a:lnTo>
                        <a:pt x="132" y="483"/>
                      </a:lnTo>
                      <a:lnTo>
                        <a:pt x="157" y="516"/>
                      </a:lnTo>
                      <a:lnTo>
                        <a:pt x="182" y="544"/>
                      </a:lnTo>
                      <a:lnTo>
                        <a:pt x="207" y="564"/>
                      </a:lnTo>
                      <a:lnTo>
                        <a:pt x="160" y="501"/>
                      </a:lnTo>
                      <a:lnTo>
                        <a:pt x="127" y="448"/>
                      </a:lnTo>
                      <a:lnTo>
                        <a:pt x="103" y="405"/>
                      </a:lnTo>
                      <a:lnTo>
                        <a:pt x="87" y="368"/>
                      </a:lnTo>
                      <a:lnTo>
                        <a:pt x="75" y="337"/>
                      </a:lnTo>
                      <a:lnTo>
                        <a:pt x="68" y="309"/>
                      </a:lnTo>
                      <a:lnTo>
                        <a:pt x="63" y="285"/>
                      </a:lnTo>
                      <a:lnTo>
                        <a:pt x="56" y="261"/>
                      </a:lnTo>
                      <a:lnTo>
                        <a:pt x="44" y="205"/>
                      </a:lnTo>
                      <a:lnTo>
                        <a:pt x="41" y="140"/>
                      </a:lnTo>
                      <a:lnTo>
                        <a:pt x="43" y="68"/>
                      </a:lnTo>
                      <a:lnTo>
                        <a:pt x="50" y="0"/>
                      </a:lnTo>
                      <a:lnTo>
                        <a:pt x="12" y="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600"/>
                </a:p>
              </p:txBody>
            </p:sp>
            <p:sp>
              <p:nvSpPr>
                <p:cNvPr id="1069" name="Freeform 17"/>
                <p:cNvSpPr>
                  <a:spLocks/>
                </p:cNvSpPr>
                <p:nvPr userDrawn="1"/>
              </p:nvSpPr>
              <p:spPr bwMode="ltGray">
                <a:xfrm rot="4200091">
                  <a:off x="124" y="1761"/>
                  <a:ext cx="33" cy="160"/>
                </a:xfrm>
                <a:custGeom>
                  <a:avLst/>
                  <a:gdLst>
                    <a:gd name="T0" fmla="*/ 0 w 47"/>
                    <a:gd name="T1" fmla="*/ 1 h 232"/>
                    <a:gd name="T2" fmla="*/ 1 w 47"/>
                    <a:gd name="T3" fmla="*/ 2 h 232"/>
                    <a:gd name="T4" fmla="*/ 1 w 47"/>
                    <a:gd name="T5" fmla="*/ 4 h 232"/>
                    <a:gd name="T6" fmla="*/ 1 w 47"/>
                    <a:gd name="T7" fmla="*/ 6 h 232"/>
                    <a:gd name="T8" fmla="*/ 1 w 47"/>
                    <a:gd name="T9" fmla="*/ 8 h 232"/>
                    <a:gd name="T10" fmla="*/ 2 w 47"/>
                    <a:gd name="T11" fmla="*/ 8 h 232"/>
                    <a:gd name="T12" fmla="*/ 2 w 47"/>
                    <a:gd name="T13" fmla="*/ 6 h 232"/>
                    <a:gd name="T14" fmla="*/ 2 w 47"/>
                    <a:gd name="T15" fmla="*/ 5 h 232"/>
                    <a:gd name="T16" fmla="*/ 2 w 47"/>
                    <a:gd name="T17" fmla="*/ 4 h 232"/>
                    <a:gd name="T18" fmla="*/ 2 w 47"/>
                    <a:gd name="T19" fmla="*/ 3 h 232"/>
                    <a:gd name="T20" fmla="*/ 1 w 47"/>
                    <a:gd name="T21" fmla="*/ 2 h 232"/>
                    <a:gd name="T22" fmla="*/ 1 w 47"/>
                    <a:gd name="T23" fmla="*/ 1 h 232"/>
                    <a:gd name="T24" fmla="*/ 1 w 47"/>
                    <a:gd name="T25" fmla="*/ 1 h 232"/>
                    <a:gd name="T26" fmla="*/ 1 w 47"/>
                    <a:gd name="T27" fmla="*/ 0 h 232"/>
                    <a:gd name="T28" fmla="*/ 0 w 47"/>
                    <a:gd name="T29" fmla="*/ 1 h 232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47" h="232">
                      <a:moveTo>
                        <a:pt x="0" y="19"/>
                      </a:moveTo>
                      <a:lnTo>
                        <a:pt x="14" y="55"/>
                      </a:lnTo>
                      <a:lnTo>
                        <a:pt x="22" y="101"/>
                      </a:lnTo>
                      <a:lnTo>
                        <a:pt x="24" y="159"/>
                      </a:lnTo>
                      <a:lnTo>
                        <a:pt x="19" y="232"/>
                      </a:lnTo>
                      <a:lnTo>
                        <a:pt x="45" y="217"/>
                      </a:lnTo>
                      <a:lnTo>
                        <a:pt x="47" y="178"/>
                      </a:lnTo>
                      <a:lnTo>
                        <a:pt x="47" y="140"/>
                      </a:lnTo>
                      <a:lnTo>
                        <a:pt x="45" y="103"/>
                      </a:lnTo>
                      <a:lnTo>
                        <a:pt x="41" y="71"/>
                      </a:lnTo>
                      <a:lnTo>
                        <a:pt x="36" y="52"/>
                      </a:lnTo>
                      <a:lnTo>
                        <a:pt x="29" y="34"/>
                      </a:lnTo>
                      <a:lnTo>
                        <a:pt x="22" y="17"/>
                      </a:lnTo>
                      <a:lnTo>
                        <a:pt x="13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600"/>
                </a:p>
              </p:txBody>
            </p:sp>
            <p:sp>
              <p:nvSpPr>
                <p:cNvPr id="1070" name="Freeform 18"/>
                <p:cNvSpPr>
                  <a:spLocks/>
                </p:cNvSpPr>
                <p:nvPr userDrawn="1"/>
              </p:nvSpPr>
              <p:spPr bwMode="ltGray">
                <a:xfrm rot="4200091">
                  <a:off x="193" y="1722"/>
                  <a:ext cx="60" cy="27"/>
                </a:xfrm>
                <a:custGeom>
                  <a:avLst/>
                  <a:gdLst>
                    <a:gd name="T0" fmla="*/ 3 w 87"/>
                    <a:gd name="T1" fmla="*/ 1 h 40"/>
                    <a:gd name="T2" fmla="*/ 3 w 87"/>
                    <a:gd name="T3" fmla="*/ 1 h 40"/>
                    <a:gd name="T4" fmla="*/ 2 w 87"/>
                    <a:gd name="T5" fmla="*/ 1 h 40"/>
                    <a:gd name="T6" fmla="*/ 2 w 87"/>
                    <a:gd name="T7" fmla="*/ 1 h 40"/>
                    <a:gd name="T8" fmla="*/ 1 w 87"/>
                    <a:gd name="T9" fmla="*/ 1 h 40"/>
                    <a:gd name="T10" fmla="*/ 1 w 87"/>
                    <a:gd name="T11" fmla="*/ 1 h 40"/>
                    <a:gd name="T12" fmla="*/ 1 w 87"/>
                    <a:gd name="T13" fmla="*/ 1 h 40"/>
                    <a:gd name="T14" fmla="*/ 1 w 87"/>
                    <a:gd name="T15" fmla="*/ 0 h 40"/>
                    <a:gd name="T16" fmla="*/ 0 w 87"/>
                    <a:gd name="T17" fmla="*/ 1 h 40"/>
                    <a:gd name="T18" fmla="*/ 1 w 87"/>
                    <a:gd name="T19" fmla="*/ 1 h 40"/>
                    <a:gd name="T20" fmla="*/ 1 w 87"/>
                    <a:gd name="T21" fmla="*/ 1 h 40"/>
                    <a:gd name="T22" fmla="*/ 1 w 87"/>
                    <a:gd name="T23" fmla="*/ 1 h 40"/>
                    <a:gd name="T24" fmla="*/ 1 w 87"/>
                    <a:gd name="T25" fmla="*/ 1 h 40"/>
                    <a:gd name="T26" fmla="*/ 1 w 87"/>
                    <a:gd name="T27" fmla="*/ 1 h 40"/>
                    <a:gd name="T28" fmla="*/ 2 w 87"/>
                    <a:gd name="T29" fmla="*/ 1 h 40"/>
                    <a:gd name="T30" fmla="*/ 2 w 87"/>
                    <a:gd name="T31" fmla="*/ 1 h 40"/>
                    <a:gd name="T32" fmla="*/ 3 w 87"/>
                    <a:gd name="T33" fmla="*/ 1 h 40"/>
                    <a:gd name="T34" fmla="*/ 3 w 87"/>
                    <a:gd name="T35" fmla="*/ 1 h 40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0" t="0" r="r" b="b"/>
                  <a:pathLst>
                    <a:path w="87" h="40">
                      <a:moveTo>
                        <a:pt x="87" y="22"/>
                      </a:moveTo>
                      <a:lnTo>
                        <a:pt x="77" y="17"/>
                      </a:lnTo>
                      <a:lnTo>
                        <a:pt x="68" y="12"/>
                      </a:lnTo>
                      <a:lnTo>
                        <a:pt x="58" y="7"/>
                      </a:lnTo>
                      <a:lnTo>
                        <a:pt x="47" y="5"/>
                      </a:lnTo>
                      <a:lnTo>
                        <a:pt x="37" y="3"/>
                      </a:lnTo>
                      <a:lnTo>
                        <a:pt x="26" y="2"/>
                      </a:lnTo>
                      <a:lnTo>
                        <a:pt x="13" y="0"/>
                      </a:lnTo>
                      <a:lnTo>
                        <a:pt x="0" y="2"/>
                      </a:lnTo>
                      <a:lnTo>
                        <a:pt x="6" y="6"/>
                      </a:lnTo>
                      <a:lnTo>
                        <a:pt x="14" y="10"/>
                      </a:lnTo>
                      <a:lnTo>
                        <a:pt x="22" y="14"/>
                      </a:lnTo>
                      <a:lnTo>
                        <a:pt x="33" y="18"/>
                      </a:lnTo>
                      <a:lnTo>
                        <a:pt x="42" y="22"/>
                      </a:lnTo>
                      <a:lnTo>
                        <a:pt x="52" y="27"/>
                      </a:lnTo>
                      <a:lnTo>
                        <a:pt x="64" y="33"/>
                      </a:lnTo>
                      <a:lnTo>
                        <a:pt x="74" y="40"/>
                      </a:lnTo>
                      <a:lnTo>
                        <a:pt x="87" y="2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 sz="2600"/>
                </a:p>
              </p:txBody>
            </p:sp>
          </p:grpSp>
        </p:grpSp>
        <p:grpSp>
          <p:nvGrpSpPr>
            <p:cNvPr id="1036" name="Group 19"/>
            <p:cNvGrpSpPr>
              <a:grpSpLocks/>
            </p:cNvGrpSpPr>
            <p:nvPr/>
          </p:nvGrpSpPr>
          <p:grpSpPr bwMode="auto">
            <a:xfrm rot="6248562">
              <a:off x="343" y="3854"/>
              <a:ext cx="392" cy="424"/>
              <a:chOff x="1727" y="866"/>
              <a:chExt cx="129" cy="157"/>
            </a:xfrm>
          </p:grpSpPr>
          <p:sp>
            <p:nvSpPr>
              <p:cNvPr id="1059" name="Freeform 20"/>
              <p:cNvSpPr>
                <a:spLocks/>
              </p:cNvSpPr>
              <p:nvPr userDrawn="1"/>
            </p:nvSpPr>
            <p:spPr bwMode="ltGray">
              <a:xfrm>
                <a:off x="1727" y="868"/>
                <a:ext cx="41" cy="59"/>
              </a:xfrm>
              <a:custGeom>
                <a:avLst/>
                <a:gdLst>
                  <a:gd name="T0" fmla="*/ 0 w 83"/>
                  <a:gd name="T1" fmla="*/ 1 h 117"/>
                  <a:gd name="T2" fmla="*/ 0 w 83"/>
                  <a:gd name="T3" fmla="*/ 0 h 117"/>
                  <a:gd name="T4" fmla="*/ 0 w 83"/>
                  <a:gd name="T5" fmla="*/ 1 h 117"/>
                  <a:gd name="T6" fmla="*/ 0 w 83"/>
                  <a:gd name="T7" fmla="*/ 1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60" name="Freeform 21"/>
              <p:cNvSpPr>
                <a:spLocks/>
              </p:cNvSpPr>
              <p:nvPr userDrawn="1"/>
            </p:nvSpPr>
            <p:spPr bwMode="ltGray">
              <a:xfrm>
                <a:off x="1786" y="896"/>
                <a:ext cx="70" cy="49"/>
              </a:xfrm>
              <a:custGeom>
                <a:avLst/>
                <a:gdLst>
                  <a:gd name="T0" fmla="*/ 0 w 140"/>
                  <a:gd name="T1" fmla="*/ 1 h 98"/>
                  <a:gd name="T2" fmla="*/ 1 w 140"/>
                  <a:gd name="T3" fmla="*/ 0 h 98"/>
                  <a:gd name="T4" fmla="*/ 1 w 140"/>
                  <a:gd name="T5" fmla="*/ 1 h 98"/>
                  <a:gd name="T6" fmla="*/ 0 w 140"/>
                  <a:gd name="T7" fmla="*/ 1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61" name="Freeform 22"/>
              <p:cNvSpPr>
                <a:spLocks/>
              </p:cNvSpPr>
              <p:nvPr userDrawn="1"/>
            </p:nvSpPr>
            <p:spPr bwMode="ltGray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1 h 49"/>
                  <a:gd name="T2" fmla="*/ 1 w 145"/>
                  <a:gd name="T3" fmla="*/ 0 h 49"/>
                  <a:gd name="T4" fmla="*/ 1 w 145"/>
                  <a:gd name="T5" fmla="*/ 1 h 49"/>
                  <a:gd name="T6" fmla="*/ 0 w 145"/>
                  <a:gd name="T7" fmla="*/ 1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grpSp>
          <p:nvGrpSpPr>
            <p:cNvPr id="1037" name="Group 23"/>
            <p:cNvGrpSpPr>
              <a:grpSpLocks/>
            </p:cNvGrpSpPr>
            <p:nvPr/>
          </p:nvGrpSpPr>
          <p:grpSpPr bwMode="auto">
            <a:xfrm rot="5003157">
              <a:off x="249" y="1102"/>
              <a:ext cx="412" cy="500"/>
              <a:chOff x="1727" y="866"/>
              <a:chExt cx="129" cy="157"/>
            </a:xfrm>
          </p:grpSpPr>
          <p:sp>
            <p:nvSpPr>
              <p:cNvPr id="1056" name="Freeform 24"/>
              <p:cNvSpPr>
                <a:spLocks/>
              </p:cNvSpPr>
              <p:nvPr userDrawn="1"/>
            </p:nvSpPr>
            <p:spPr bwMode="ltGray">
              <a:xfrm>
                <a:off x="1727" y="866"/>
                <a:ext cx="41" cy="59"/>
              </a:xfrm>
              <a:custGeom>
                <a:avLst/>
                <a:gdLst>
                  <a:gd name="T0" fmla="*/ 0 w 83"/>
                  <a:gd name="T1" fmla="*/ 1 h 117"/>
                  <a:gd name="T2" fmla="*/ 0 w 83"/>
                  <a:gd name="T3" fmla="*/ 0 h 117"/>
                  <a:gd name="T4" fmla="*/ 0 w 83"/>
                  <a:gd name="T5" fmla="*/ 1 h 117"/>
                  <a:gd name="T6" fmla="*/ 0 w 83"/>
                  <a:gd name="T7" fmla="*/ 1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57" name="Freeform 25"/>
              <p:cNvSpPr>
                <a:spLocks/>
              </p:cNvSpPr>
              <p:nvPr userDrawn="1"/>
            </p:nvSpPr>
            <p:spPr bwMode="ltGray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1 h 98"/>
                  <a:gd name="T2" fmla="*/ 1 w 140"/>
                  <a:gd name="T3" fmla="*/ 0 h 98"/>
                  <a:gd name="T4" fmla="*/ 1 w 140"/>
                  <a:gd name="T5" fmla="*/ 1 h 98"/>
                  <a:gd name="T6" fmla="*/ 0 w 140"/>
                  <a:gd name="T7" fmla="*/ 1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58" name="Freeform 26"/>
              <p:cNvSpPr>
                <a:spLocks/>
              </p:cNvSpPr>
              <p:nvPr userDrawn="1"/>
            </p:nvSpPr>
            <p:spPr bwMode="ltGray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1 h 49"/>
                  <a:gd name="T2" fmla="*/ 1 w 145"/>
                  <a:gd name="T3" fmla="*/ 0 h 49"/>
                  <a:gd name="T4" fmla="*/ 1 w 145"/>
                  <a:gd name="T5" fmla="*/ 1 h 49"/>
                  <a:gd name="T6" fmla="*/ 0 w 145"/>
                  <a:gd name="T7" fmla="*/ 1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grpSp>
          <p:nvGrpSpPr>
            <p:cNvPr id="1038" name="Group 27"/>
            <p:cNvGrpSpPr>
              <a:grpSpLocks/>
            </p:cNvGrpSpPr>
            <p:nvPr/>
          </p:nvGrpSpPr>
          <p:grpSpPr bwMode="auto">
            <a:xfrm>
              <a:off x="815" y="0"/>
              <a:ext cx="345" cy="367"/>
              <a:chOff x="1727" y="866"/>
              <a:chExt cx="129" cy="157"/>
            </a:xfrm>
          </p:grpSpPr>
          <p:sp>
            <p:nvSpPr>
              <p:cNvPr id="1053" name="Freeform 28"/>
              <p:cNvSpPr>
                <a:spLocks/>
              </p:cNvSpPr>
              <p:nvPr userDrawn="1"/>
            </p:nvSpPr>
            <p:spPr bwMode="ltGray">
              <a:xfrm>
                <a:off x="1727" y="866"/>
                <a:ext cx="41" cy="59"/>
              </a:xfrm>
              <a:custGeom>
                <a:avLst/>
                <a:gdLst>
                  <a:gd name="T0" fmla="*/ 0 w 83"/>
                  <a:gd name="T1" fmla="*/ 1 h 117"/>
                  <a:gd name="T2" fmla="*/ 0 w 83"/>
                  <a:gd name="T3" fmla="*/ 0 h 117"/>
                  <a:gd name="T4" fmla="*/ 0 w 83"/>
                  <a:gd name="T5" fmla="*/ 1 h 117"/>
                  <a:gd name="T6" fmla="*/ 0 w 83"/>
                  <a:gd name="T7" fmla="*/ 1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54" name="Freeform 29"/>
              <p:cNvSpPr>
                <a:spLocks/>
              </p:cNvSpPr>
              <p:nvPr userDrawn="1"/>
            </p:nvSpPr>
            <p:spPr bwMode="ltGray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1 h 98"/>
                  <a:gd name="T2" fmla="*/ 1 w 140"/>
                  <a:gd name="T3" fmla="*/ 0 h 98"/>
                  <a:gd name="T4" fmla="*/ 1 w 140"/>
                  <a:gd name="T5" fmla="*/ 1 h 98"/>
                  <a:gd name="T6" fmla="*/ 0 w 140"/>
                  <a:gd name="T7" fmla="*/ 1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  <p:sp>
            <p:nvSpPr>
              <p:cNvPr id="1055" name="Freeform 30"/>
              <p:cNvSpPr>
                <a:spLocks/>
              </p:cNvSpPr>
              <p:nvPr userDrawn="1"/>
            </p:nvSpPr>
            <p:spPr bwMode="ltGray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1 h 49"/>
                  <a:gd name="T2" fmla="*/ 1 w 145"/>
                  <a:gd name="T3" fmla="*/ 0 h 49"/>
                  <a:gd name="T4" fmla="*/ 1 w 145"/>
                  <a:gd name="T5" fmla="*/ 1 h 49"/>
                  <a:gd name="T6" fmla="*/ 0 w 145"/>
                  <a:gd name="T7" fmla="*/ 1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600"/>
              </a:p>
            </p:txBody>
          </p:sp>
        </p:grpSp>
        <p:sp>
          <p:nvSpPr>
            <p:cNvPr id="1039" name="Freeform 31"/>
            <p:cNvSpPr>
              <a:spLocks/>
            </p:cNvSpPr>
            <p:nvPr/>
          </p:nvSpPr>
          <p:spPr bwMode="ltGray">
            <a:xfrm>
              <a:off x="87" y="94"/>
              <a:ext cx="699" cy="756"/>
            </a:xfrm>
            <a:custGeom>
              <a:avLst/>
              <a:gdLst>
                <a:gd name="T0" fmla="*/ 1 w 699"/>
                <a:gd name="T1" fmla="*/ 392 h 756"/>
                <a:gd name="T2" fmla="*/ 3 w 699"/>
                <a:gd name="T3" fmla="*/ 252 h 756"/>
                <a:gd name="T4" fmla="*/ 21 w 699"/>
                <a:gd name="T5" fmla="*/ 210 h 756"/>
                <a:gd name="T6" fmla="*/ 29 w 699"/>
                <a:gd name="T7" fmla="*/ 182 h 756"/>
                <a:gd name="T8" fmla="*/ 39 w 699"/>
                <a:gd name="T9" fmla="*/ 154 h 756"/>
                <a:gd name="T10" fmla="*/ 51 w 699"/>
                <a:gd name="T11" fmla="*/ 138 h 756"/>
                <a:gd name="T12" fmla="*/ 111 w 699"/>
                <a:gd name="T13" fmla="*/ 74 h 756"/>
                <a:gd name="T14" fmla="*/ 169 w 699"/>
                <a:gd name="T15" fmla="*/ 30 h 756"/>
                <a:gd name="T16" fmla="*/ 225 w 699"/>
                <a:gd name="T17" fmla="*/ 10 h 756"/>
                <a:gd name="T18" fmla="*/ 249 w 699"/>
                <a:gd name="T19" fmla="*/ 4 h 756"/>
                <a:gd name="T20" fmla="*/ 265 w 699"/>
                <a:gd name="T21" fmla="*/ 0 h 756"/>
                <a:gd name="T22" fmla="*/ 357 w 699"/>
                <a:gd name="T23" fmla="*/ 2 h 756"/>
                <a:gd name="T24" fmla="*/ 385 w 699"/>
                <a:gd name="T25" fmla="*/ 6 h 756"/>
                <a:gd name="T26" fmla="*/ 489 w 699"/>
                <a:gd name="T27" fmla="*/ 40 h 756"/>
                <a:gd name="T28" fmla="*/ 619 w 699"/>
                <a:gd name="T29" fmla="*/ 128 h 756"/>
                <a:gd name="T30" fmla="*/ 653 w 699"/>
                <a:gd name="T31" fmla="*/ 178 h 756"/>
                <a:gd name="T32" fmla="*/ 693 w 699"/>
                <a:gd name="T33" fmla="*/ 322 h 756"/>
                <a:gd name="T34" fmla="*/ 687 w 699"/>
                <a:gd name="T35" fmla="*/ 434 h 756"/>
                <a:gd name="T36" fmla="*/ 665 w 699"/>
                <a:gd name="T37" fmla="*/ 538 h 756"/>
                <a:gd name="T38" fmla="*/ 639 w 699"/>
                <a:gd name="T39" fmla="*/ 564 h 756"/>
                <a:gd name="T40" fmla="*/ 631 w 699"/>
                <a:gd name="T41" fmla="*/ 580 h 756"/>
                <a:gd name="T42" fmla="*/ 607 w 699"/>
                <a:gd name="T43" fmla="*/ 588 h 756"/>
                <a:gd name="T44" fmla="*/ 473 w 699"/>
                <a:gd name="T45" fmla="*/ 664 h 756"/>
                <a:gd name="T46" fmla="*/ 449 w 699"/>
                <a:gd name="T47" fmla="*/ 678 h 756"/>
                <a:gd name="T48" fmla="*/ 405 w 699"/>
                <a:gd name="T49" fmla="*/ 684 h 756"/>
                <a:gd name="T50" fmla="*/ 375 w 699"/>
                <a:gd name="T51" fmla="*/ 690 h 756"/>
                <a:gd name="T52" fmla="*/ 267 w 699"/>
                <a:gd name="T53" fmla="*/ 684 h 756"/>
                <a:gd name="T54" fmla="*/ 259 w 699"/>
                <a:gd name="T55" fmla="*/ 722 h 756"/>
                <a:gd name="T56" fmla="*/ 241 w 699"/>
                <a:gd name="T57" fmla="*/ 756 h 756"/>
                <a:gd name="T58" fmla="*/ 185 w 699"/>
                <a:gd name="T59" fmla="*/ 728 h 756"/>
                <a:gd name="T60" fmla="*/ 163 w 699"/>
                <a:gd name="T61" fmla="*/ 720 h 756"/>
                <a:gd name="T62" fmla="*/ 151 w 699"/>
                <a:gd name="T63" fmla="*/ 716 h 756"/>
                <a:gd name="T64" fmla="*/ 195 w 699"/>
                <a:gd name="T65" fmla="*/ 674 h 756"/>
                <a:gd name="T66" fmla="*/ 211 w 699"/>
                <a:gd name="T67" fmla="*/ 644 h 756"/>
                <a:gd name="T68" fmla="*/ 209 w 699"/>
                <a:gd name="T69" fmla="*/ 626 h 756"/>
                <a:gd name="T70" fmla="*/ 195 w 699"/>
                <a:gd name="T71" fmla="*/ 620 h 756"/>
                <a:gd name="T72" fmla="*/ 165 w 699"/>
                <a:gd name="T73" fmla="*/ 596 h 756"/>
                <a:gd name="T74" fmla="*/ 99 w 699"/>
                <a:gd name="T75" fmla="*/ 534 h 756"/>
                <a:gd name="T76" fmla="*/ 61 w 699"/>
                <a:gd name="T77" fmla="*/ 506 h 756"/>
                <a:gd name="T78" fmla="*/ 23 w 699"/>
                <a:gd name="T79" fmla="*/ 470 h 756"/>
                <a:gd name="T80" fmla="*/ 7 w 699"/>
                <a:gd name="T81" fmla="*/ 434 h 756"/>
                <a:gd name="T82" fmla="*/ 5 w 699"/>
                <a:gd name="T83" fmla="*/ 396 h 756"/>
                <a:gd name="T84" fmla="*/ 1 w 699"/>
                <a:gd name="T85" fmla="*/ 392 h 75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99" h="756">
                  <a:moveTo>
                    <a:pt x="1" y="392"/>
                  </a:moveTo>
                  <a:cubicBezTo>
                    <a:pt x="2" y="345"/>
                    <a:pt x="2" y="299"/>
                    <a:pt x="3" y="252"/>
                  </a:cubicBezTo>
                  <a:cubicBezTo>
                    <a:pt x="3" y="238"/>
                    <a:pt x="16" y="224"/>
                    <a:pt x="21" y="210"/>
                  </a:cubicBezTo>
                  <a:cubicBezTo>
                    <a:pt x="24" y="202"/>
                    <a:pt x="29" y="182"/>
                    <a:pt x="29" y="182"/>
                  </a:cubicBezTo>
                  <a:cubicBezTo>
                    <a:pt x="32" y="173"/>
                    <a:pt x="34" y="163"/>
                    <a:pt x="39" y="154"/>
                  </a:cubicBezTo>
                  <a:cubicBezTo>
                    <a:pt x="42" y="148"/>
                    <a:pt x="51" y="138"/>
                    <a:pt x="51" y="138"/>
                  </a:cubicBezTo>
                  <a:cubicBezTo>
                    <a:pt x="58" y="116"/>
                    <a:pt x="88" y="82"/>
                    <a:pt x="111" y="74"/>
                  </a:cubicBezTo>
                  <a:cubicBezTo>
                    <a:pt x="128" y="61"/>
                    <a:pt x="149" y="37"/>
                    <a:pt x="169" y="30"/>
                  </a:cubicBezTo>
                  <a:cubicBezTo>
                    <a:pt x="182" y="17"/>
                    <a:pt x="207" y="15"/>
                    <a:pt x="225" y="10"/>
                  </a:cubicBezTo>
                  <a:cubicBezTo>
                    <a:pt x="233" y="8"/>
                    <a:pt x="241" y="6"/>
                    <a:pt x="249" y="4"/>
                  </a:cubicBezTo>
                  <a:cubicBezTo>
                    <a:pt x="254" y="3"/>
                    <a:pt x="265" y="0"/>
                    <a:pt x="265" y="0"/>
                  </a:cubicBezTo>
                  <a:cubicBezTo>
                    <a:pt x="296" y="1"/>
                    <a:pt x="326" y="0"/>
                    <a:pt x="357" y="2"/>
                  </a:cubicBezTo>
                  <a:cubicBezTo>
                    <a:pt x="366" y="2"/>
                    <a:pt x="385" y="6"/>
                    <a:pt x="385" y="6"/>
                  </a:cubicBezTo>
                  <a:cubicBezTo>
                    <a:pt x="417" y="17"/>
                    <a:pt x="463" y="14"/>
                    <a:pt x="489" y="40"/>
                  </a:cubicBezTo>
                  <a:cubicBezTo>
                    <a:pt x="528" y="60"/>
                    <a:pt x="592" y="105"/>
                    <a:pt x="619" y="128"/>
                  </a:cubicBezTo>
                  <a:cubicBezTo>
                    <a:pt x="635" y="134"/>
                    <a:pt x="643" y="164"/>
                    <a:pt x="653" y="178"/>
                  </a:cubicBezTo>
                  <a:cubicBezTo>
                    <a:pt x="667" y="234"/>
                    <a:pt x="687" y="265"/>
                    <a:pt x="693" y="322"/>
                  </a:cubicBezTo>
                  <a:cubicBezTo>
                    <a:pt x="699" y="365"/>
                    <a:pt x="692" y="398"/>
                    <a:pt x="687" y="434"/>
                  </a:cubicBezTo>
                  <a:cubicBezTo>
                    <a:pt x="686" y="469"/>
                    <a:pt x="691" y="510"/>
                    <a:pt x="665" y="538"/>
                  </a:cubicBezTo>
                  <a:cubicBezTo>
                    <a:pt x="657" y="547"/>
                    <a:pt x="644" y="553"/>
                    <a:pt x="639" y="564"/>
                  </a:cubicBezTo>
                  <a:cubicBezTo>
                    <a:pt x="636" y="569"/>
                    <a:pt x="636" y="576"/>
                    <a:pt x="631" y="580"/>
                  </a:cubicBezTo>
                  <a:cubicBezTo>
                    <a:pt x="624" y="585"/>
                    <a:pt x="607" y="588"/>
                    <a:pt x="607" y="588"/>
                  </a:cubicBezTo>
                  <a:cubicBezTo>
                    <a:pt x="581" y="602"/>
                    <a:pt x="499" y="649"/>
                    <a:pt x="473" y="664"/>
                  </a:cubicBezTo>
                  <a:cubicBezTo>
                    <a:pt x="465" y="666"/>
                    <a:pt x="449" y="678"/>
                    <a:pt x="449" y="678"/>
                  </a:cubicBezTo>
                  <a:cubicBezTo>
                    <a:pt x="438" y="685"/>
                    <a:pt x="417" y="679"/>
                    <a:pt x="405" y="684"/>
                  </a:cubicBezTo>
                  <a:cubicBezTo>
                    <a:pt x="396" y="687"/>
                    <a:pt x="385" y="688"/>
                    <a:pt x="375" y="690"/>
                  </a:cubicBezTo>
                  <a:cubicBezTo>
                    <a:pt x="328" y="689"/>
                    <a:pt x="307" y="687"/>
                    <a:pt x="267" y="684"/>
                  </a:cubicBezTo>
                  <a:cubicBezTo>
                    <a:pt x="249" y="690"/>
                    <a:pt x="264" y="683"/>
                    <a:pt x="259" y="722"/>
                  </a:cubicBezTo>
                  <a:cubicBezTo>
                    <a:pt x="258" y="733"/>
                    <a:pt x="250" y="750"/>
                    <a:pt x="241" y="756"/>
                  </a:cubicBezTo>
                  <a:cubicBezTo>
                    <a:pt x="218" y="752"/>
                    <a:pt x="207" y="735"/>
                    <a:pt x="185" y="728"/>
                  </a:cubicBezTo>
                  <a:cubicBezTo>
                    <a:pt x="176" y="725"/>
                    <a:pt x="171" y="724"/>
                    <a:pt x="163" y="720"/>
                  </a:cubicBezTo>
                  <a:cubicBezTo>
                    <a:pt x="159" y="718"/>
                    <a:pt x="151" y="716"/>
                    <a:pt x="151" y="716"/>
                  </a:cubicBezTo>
                  <a:cubicBezTo>
                    <a:pt x="157" y="695"/>
                    <a:pt x="180" y="689"/>
                    <a:pt x="195" y="674"/>
                  </a:cubicBezTo>
                  <a:cubicBezTo>
                    <a:pt x="198" y="665"/>
                    <a:pt x="205" y="652"/>
                    <a:pt x="211" y="644"/>
                  </a:cubicBezTo>
                  <a:cubicBezTo>
                    <a:pt x="210" y="638"/>
                    <a:pt x="212" y="631"/>
                    <a:pt x="209" y="626"/>
                  </a:cubicBezTo>
                  <a:cubicBezTo>
                    <a:pt x="207" y="621"/>
                    <a:pt x="199" y="623"/>
                    <a:pt x="195" y="620"/>
                  </a:cubicBezTo>
                  <a:cubicBezTo>
                    <a:pt x="185" y="612"/>
                    <a:pt x="173" y="606"/>
                    <a:pt x="165" y="596"/>
                  </a:cubicBezTo>
                  <a:cubicBezTo>
                    <a:pt x="146" y="573"/>
                    <a:pt x="123" y="552"/>
                    <a:pt x="99" y="534"/>
                  </a:cubicBezTo>
                  <a:cubicBezTo>
                    <a:pt x="87" y="525"/>
                    <a:pt x="72" y="517"/>
                    <a:pt x="61" y="506"/>
                  </a:cubicBezTo>
                  <a:cubicBezTo>
                    <a:pt x="49" y="494"/>
                    <a:pt x="37" y="480"/>
                    <a:pt x="23" y="470"/>
                  </a:cubicBezTo>
                  <a:cubicBezTo>
                    <a:pt x="13" y="456"/>
                    <a:pt x="10" y="451"/>
                    <a:pt x="7" y="434"/>
                  </a:cubicBezTo>
                  <a:cubicBezTo>
                    <a:pt x="6" y="421"/>
                    <a:pt x="7" y="408"/>
                    <a:pt x="5" y="396"/>
                  </a:cubicBezTo>
                  <a:cubicBezTo>
                    <a:pt x="5" y="394"/>
                    <a:pt x="0" y="391"/>
                    <a:pt x="1" y="392"/>
                  </a:cubicBezTo>
                  <a:close/>
                </a:path>
              </a:pathLst>
            </a:custGeom>
            <a:solidFill>
              <a:schemeClr val="accent1">
                <a:alpha val="5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0" name="Freeform 32"/>
            <p:cNvSpPr>
              <a:spLocks/>
            </p:cNvSpPr>
            <p:nvPr/>
          </p:nvSpPr>
          <p:spPr bwMode="ltGray">
            <a:xfrm rot="828663">
              <a:off x="242" y="3404"/>
              <a:ext cx="132" cy="167"/>
            </a:xfrm>
            <a:custGeom>
              <a:avLst/>
              <a:gdLst>
                <a:gd name="T0" fmla="*/ 0 w 109"/>
                <a:gd name="T1" fmla="*/ 0 h 156"/>
                <a:gd name="T2" fmla="*/ 27 w 109"/>
                <a:gd name="T3" fmla="*/ 1 h 156"/>
                <a:gd name="T4" fmla="*/ 103 w 109"/>
                <a:gd name="T5" fmla="*/ 5 h 156"/>
                <a:gd name="T6" fmla="*/ 206 w 109"/>
                <a:gd name="T7" fmla="*/ 21 h 156"/>
                <a:gd name="T8" fmla="*/ 326 w 109"/>
                <a:gd name="T9" fmla="*/ 45 h 156"/>
                <a:gd name="T10" fmla="*/ 436 w 109"/>
                <a:gd name="T11" fmla="*/ 81 h 156"/>
                <a:gd name="T12" fmla="*/ 536 w 109"/>
                <a:gd name="T13" fmla="*/ 132 h 156"/>
                <a:gd name="T14" fmla="*/ 599 w 109"/>
                <a:gd name="T15" fmla="*/ 199 h 156"/>
                <a:gd name="T16" fmla="*/ 613 w 109"/>
                <a:gd name="T17" fmla="*/ 291 h 156"/>
                <a:gd name="T18" fmla="*/ 584 w 109"/>
                <a:gd name="T19" fmla="*/ 291 h 156"/>
                <a:gd name="T20" fmla="*/ 555 w 109"/>
                <a:gd name="T21" fmla="*/ 291 h 156"/>
                <a:gd name="T22" fmla="*/ 522 w 109"/>
                <a:gd name="T23" fmla="*/ 291 h 156"/>
                <a:gd name="T24" fmla="*/ 482 w 109"/>
                <a:gd name="T25" fmla="*/ 283 h 156"/>
                <a:gd name="T26" fmla="*/ 454 w 109"/>
                <a:gd name="T27" fmla="*/ 282 h 156"/>
                <a:gd name="T28" fmla="*/ 418 w 109"/>
                <a:gd name="T29" fmla="*/ 277 h 156"/>
                <a:gd name="T30" fmla="*/ 369 w 109"/>
                <a:gd name="T31" fmla="*/ 267 h 156"/>
                <a:gd name="T32" fmla="*/ 326 w 109"/>
                <a:gd name="T33" fmla="*/ 258 h 156"/>
                <a:gd name="T34" fmla="*/ 297 w 109"/>
                <a:gd name="T35" fmla="*/ 233 h 156"/>
                <a:gd name="T36" fmla="*/ 297 w 109"/>
                <a:gd name="T37" fmla="*/ 206 h 156"/>
                <a:gd name="T38" fmla="*/ 312 w 109"/>
                <a:gd name="T39" fmla="*/ 178 h 156"/>
                <a:gd name="T40" fmla="*/ 328 w 109"/>
                <a:gd name="T41" fmla="*/ 147 h 156"/>
                <a:gd name="T42" fmla="*/ 312 w 109"/>
                <a:gd name="T43" fmla="*/ 115 h 156"/>
                <a:gd name="T44" fmla="*/ 269 w 109"/>
                <a:gd name="T45" fmla="*/ 79 h 156"/>
                <a:gd name="T46" fmla="*/ 176 w 109"/>
                <a:gd name="T47" fmla="*/ 43 h 156"/>
                <a:gd name="T48" fmla="*/ 0 w 109"/>
                <a:gd name="T49" fmla="*/ 0 h 15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09" h="156">
                  <a:moveTo>
                    <a:pt x="0" y="0"/>
                  </a:moveTo>
                  <a:lnTo>
                    <a:pt x="5" y="1"/>
                  </a:lnTo>
                  <a:lnTo>
                    <a:pt x="18" y="5"/>
                  </a:lnTo>
                  <a:lnTo>
                    <a:pt x="37" y="12"/>
                  </a:lnTo>
                  <a:lnTo>
                    <a:pt x="58" y="24"/>
                  </a:lnTo>
                  <a:lnTo>
                    <a:pt x="78" y="44"/>
                  </a:lnTo>
                  <a:lnTo>
                    <a:pt x="96" y="71"/>
                  </a:lnTo>
                  <a:lnTo>
                    <a:pt x="107" y="108"/>
                  </a:lnTo>
                  <a:lnTo>
                    <a:pt x="109" y="156"/>
                  </a:lnTo>
                  <a:lnTo>
                    <a:pt x="105" y="156"/>
                  </a:lnTo>
                  <a:lnTo>
                    <a:pt x="99" y="156"/>
                  </a:lnTo>
                  <a:lnTo>
                    <a:pt x="93" y="156"/>
                  </a:lnTo>
                  <a:lnTo>
                    <a:pt x="87" y="154"/>
                  </a:lnTo>
                  <a:lnTo>
                    <a:pt x="81" y="153"/>
                  </a:lnTo>
                  <a:lnTo>
                    <a:pt x="74" y="150"/>
                  </a:lnTo>
                  <a:lnTo>
                    <a:pt x="66" y="145"/>
                  </a:lnTo>
                  <a:lnTo>
                    <a:pt x="58" y="139"/>
                  </a:lnTo>
                  <a:lnTo>
                    <a:pt x="53" y="126"/>
                  </a:lnTo>
                  <a:lnTo>
                    <a:pt x="53" y="111"/>
                  </a:lnTo>
                  <a:lnTo>
                    <a:pt x="56" y="96"/>
                  </a:lnTo>
                  <a:lnTo>
                    <a:pt x="59" y="80"/>
                  </a:lnTo>
                  <a:lnTo>
                    <a:pt x="56" y="62"/>
                  </a:lnTo>
                  <a:lnTo>
                    <a:pt x="48" y="43"/>
                  </a:lnTo>
                  <a:lnTo>
                    <a:pt x="31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1" name="Freeform 33"/>
            <p:cNvSpPr>
              <a:spLocks/>
            </p:cNvSpPr>
            <p:nvPr/>
          </p:nvSpPr>
          <p:spPr bwMode="ltGray">
            <a:xfrm rot="828663">
              <a:off x="266" y="3592"/>
              <a:ext cx="66" cy="43"/>
            </a:xfrm>
            <a:custGeom>
              <a:avLst/>
              <a:gdLst>
                <a:gd name="T0" fmla="*/ 0 w 54"/>
                <a:gd name="T1" fmla="*/ 0 h 40"/>
                <a:gd name="T2" fmla="*/ 1 w 54"/>
                <a:gd name="T3" fmla="*/ 1 h 40"/>
                <a:gd name="T4" fmla="*/ 35 w 54"/>
                <a:gd name="T5" fmla="*/ 3 h 40"/>
                <a:gd name="T6" fmla="*/ 79 w 54"/>
                <a:gd name="T7" fmla="*/ 17 h 40"/>
                <a:gd name="T8" fmla="*/ 132 w 54"/>
                <a:gd name="T9" fmla="*/ 22 h 40"/>
                <a:gd name="T10" fmla="*/ 177 w 54"/>
                <a:gd name="T11" fmla="*/ 28 h 40"/>
                <a:gd name="T12" fmla="*/ 224 w 54"/>
                <a:gd name="T13" fmla="*/ 32 h 40"/>
                <a:gd name="T14" fmla="*/ 274 w 54"/>
                <a:gd name="T15" fmla="*/ 34 h 40"/>
                <a:gd name="T16" fmla="*/ 330 w 54"/>
                <a:gd name="T17" fmla="*/ 30 h 40"/>
                <a:gd name="T18" fmla="*/ 323 w 54"/>
                <a:gd name="T19" fmla="*/ 47 h 40"/>
                <a:gd name="T20" fmla="*/ 304 w 54"/>
                <a:gd name="T21" fmla="*/ 63 h 40"/>
                <a:gd name="T22" fmla="*/ 270 w 54"/>
                <a:gd name="T23" fmla="*/ 73 h 40"/>
                <a:gd name="T24" fmla="*/ 222 w 54"/>
                <a:gd name="T25" fmla="*/ 76 h 40"/>
                <a:gd name="T26" fmla="*/ 170 w 54"/>
                <a:gd name="T27" fmla="*/ 75 h 40"/>
                <a:gd name="T28" fmla="*/ 114 w 54"/>
                <a:gd name="T29" fmla="*/ 61 h 40"/>
                <a:gd name="T30" fmla="*/ 60 w 54"/>
                <a:gd name="T31" fmla="*/ 40 h 40"/>
                <a:gd name="T32" fmla="*/ 0 w 54"/>
                <a:gd name="T33" fmla="*/ 0 h 4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4" h="40">
                  <a:moveTo>
                    <a:pt x="0" y="0"/>
                  </a:moveTo>
                  <a:lnTo>
                    <a:pt x="1" y="1"/>
                  </a:lnTo>
                  <a:lnTo>
                    <a:pt x="6" y="3"/>
                  </a:lnTo>
                  <a:lnTo>
                    <a:pt x="13" y="8"/>
                  </a:lnTo>
                  <a:lnTo>
                    <a:pt x="21" y="12"/>
                  </a:lnTo>
                  <a:lnTo>
                    <a:pt x="29" y="15"/>
                  </a:lnTo>
                  <a:lnTo>
                    <a:pt x="38" y="17"/>
                  </a:lnTo>
                  <a:lnTo>
                    <a:pt x="46" y="18"/>
                  </a:lnTo>
                  <a:lnTo>
                    <a:pt x="54" y="16"/>
                  </a:lnTo>
                  <a:lnTo>
                    <a:pt x="53" y="25"/>
                  </a:lnTo>
                  <a:lnTo>
                    <a:pt x="50" y="33"/>
                  </a:lnTo>
                  <a:lnTo>
                    <a:pt x="44" y="38"/>
                  </a:lnTo>
                  <a:lnTo>
                    <a:pt x="37" y="40"/>
                  </a:lnTo>
                  <a:lnTo>
                    <a:pt x="28" y="39"/>
                  </a:lnTo>
                  <a:lnTo>
                    <a:pt x="19" y="32"/>
                  </a:lnTo>
                  <a:lnTo>
                    <a:pt x="10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2" name="Freeform 34"/>
            <p:cNvSpPr>
              <a:spLocks/>
            </p:cNvSpPr>
            <p:nvPr/>
          </p:nvSpPr>
          <p:spPr bwMode="ltGray">
            <a:xfrm>
              <a:off x="11" y="4110"/>
              <a:ext cx="118" cy="209"/>
            </a:xfrm>
            <a:custGeom>
              <a:avLst/>
              <a:gdLst>
                <a:gd name="T0" fmla="*/ 0 w 118"/>
                <a:gd name="T1" fmla="*/ 0 h 209"/>
                <a:gd name="T2" fmla="*/ 6 w 118"/>
                <a:gd name="T3" fmla="*/ 8 h 209"/>
                <a:gd name="T4" fmla="*/ 15 w 118"/>
                <a:gd name="T5" fmla="*/ 19 h 209"/>
                <a:gd name="T6" fmla="*/ 26 w 118"/>
                <a:gd name="T7" fmla="*/ 33 h 209"/>
                <a:gd name="T8" fmla="*/ 38 w 118"/>
                <a:gd name="T9" fmla="*/ 51 h 209"/>
                <a:gd name="T10" fmla="*/ 54 w 118"/>
                <a:gd name="T11" fmla="*/ 72 h 209"/>
                <a:gd name="T12" fmla="*/ 67 w 118"/>
                <a:gd name="T13" fmla="*/ 94 h 209"/>
                <a:gd name="T14" fmla="*/ 79 w 118"/>
                <a:gd name="T15" fmla="*/ 119 h 209"/>
                <a:gd name="T16" fmla="*/ 87 w 118"/>
                <a:gd name="T17" fmla="*/ 146 h 209"/>
                <a:gd name="T18" fmla="*/ 94 w 118"/>
                <a:gd name="T19" fmla="*/ 175 h 209"/>
                <a:gd name="T20" fmla="*/ 91 w 118"/>
                <a:gd name="T21" fmla="*/ 209 h 209"/>
                <a:gd name="T22" fmla="*/ 118 w 118"/>
                <a:gd name="T23" fmla="*/ 209 h 209"/>
                <a:gd name="T24" fmla="*/ 117 w 118"/>
                <a:gd name="T25" fmla="*/ 177 h 209"/>
                <a:gd name="T26" fmla="*/ 104 w 118"/>
                <a:gd name="T27" fmla="*/ 119 h 209"/>
                <a:gd name="T28" fmla="*/ 82 w 118"/>
                <a:gd name="T29" fmla="*/ 69 h 209"/>
                <a:gd name="T30" fmla="*/ 47 w 118"/>
                <a:gd name="T31" fmla="*/ 27 h 209"/>
                <a:gd name="T32" fmla="*/ 0 w 118"/>
                <a:gd name="T33" fmla="*/ 0 h 20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8" h="209">
                  <a:moveTo>
                    <a:pt x="0" y="0"/>
                  </a:moveTo>
                  <a:lnTo>
                    <a:pt x="6" y="8"/>
                  </a:lnTo>
                  <a:lnTo>
                    <a:pt x="15" y="19"/>
                  </a:lnTo>
                  <a:lnTo>
                    <a:pt x="26" y="33"/>
                  </a:lnTo>
                  <a:lnTo>
                    <a:pt x="38" y="51"/>
                  </a:lnTo>
                  <a:lnTo>
                    <a:pt x="54" y="72"/>
                  </a:lnTo>
                  <a:lnTo>
                    <a:pt x="67" y="94"/>
                  </a:lnTo>
                  <a:lnTo>
                    <a:pt x="79" y="119"/>
                  </a:lnTo>
                  <a:lnTo>
                    <a:pt x="87" y="146"/>
                  </a:lnTo>
                  <a:lnTo>
                    <a:pt x="94" y="175"/>
                  </a:lnTo>
                  <a:lnTo>
                    <a:pt x="91" y="209"/>
                  </a:lnTo>
                  <a:lnTo>
                    <a:pt x="118" y="209"/>
                  </a:lnTo>
                  <a:lnTo>
                    <a:pt x="117" y="177"/>
                  </a:lnTo>
                  <a:lnTo>
                    <a:pt x="104" y="119"/>
                  </a:lnTo>
                  <a:lnTo>
                    <a:pt x="82" y="69"/>
                  </a:lnTo>
                  <a:lnTo>
                    <a:pt x="47" y="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3" name="Freeform 35"/>
            <p:cNvSpPr>
              <a:spLocks/>
            </p:cNvSpPr>
            <p:nvPr/>
          </p:nvSpPr>
          <p:spPr bwMode="ltGray">
            <a:xfrm>
              <a:off x="0" y="3968"/>
              <a:ext cx="130" cy="128"/>
            </a:xfrm>
            <a:custGeom>
              <a:avLst/>
              <a:gdLst>
                <a:gd name="T0" fmla="*/ 103 w 130"/>
                <a:gd name="T1" fmla="*/ 0 h 128"/>
                <a:gd name="T2" fmla="*/ 130 w 130"/>
                <a:gd name="T3" fmla="*/ 128 h 128"/>
                <a:gd name="T4" fmla="*/ 125 w 130"/>
                <a:gd name="T5" fmla="*/ 126 h 128"/>
                <a:gd name="T6" fmla="*/ 111 w 130"/>
                <a:gd name="T7" fmla="*/ 121 h 128"/>
                <a:gd name="T8" fmla="*/ 92 w 130"/>
                <a:gd name="T9" fmla="*/ 111 h 128"/>
                <a:gd name="T10" fmla="*/ 68 w 130"/>
                <a:gd name="T11" fmla="*/ 103 h 128"/>
                <a:gd name="T12" fmla="*/ 41 w 130"/>
                <a:gd name="T13" fmla="*/ 94 h 128"/>
                <a:gd name="T14" fmla="*/ 19 w 130"/>
                <a:gd name="T15" fmla="*/ 90 h 128"/>
                <a:gd name="T16" fmla="*/ 0 w 130"/>
                <a:gd name="T17" fmla="*/ 93 h 128"/>
                <a:gd name="T18" fmla="*/ 0 w 130"/>
                <a:gd name="T19" fmla="*/ 72 h 128"/>
                <a:gd name="T20" fmla="*/ 12 w 130"/>
                <a:gd name="T21" fmla="*/ 70 h 128"/>
                <a:gd name="T22" fmla="*/ 24 w 130"/>
                <a:gd name="T23" fmla="*/ 66 h 128"/>
                <a:gd name="T24" fmla="*/ 38 w 130"/>
                <a:gd name="T25" fmla="*/ 66 h 128"/>
                <a:gd name="T26" fmla="*/ 51 w 130"/>
                <a:gd name="T27" fmla="*/ 67 h 128"/>
                <a:gd name="T28" fmla="*/ 65 w 130"/>
                <a:gd name="T29" fmla="*/ 70 h 128"/>
                <a:gd name="T30" fmla="*/ 78 w 130"/>
                <a:gd name="T31" fmla="*/ 78 h 128"/>
                <a:gd name="T32" fmla="*/ 81 w 130"/>
                <a:gd name="T33" fmla="*/ 74 h 128"/>
                <a:gd name="T34" fmla="*/ 81 w 130"/>
                <a:gd name="T35" fmla="*/ 58 h 128"/>
                <a:gd name="T36" fmla="*/ 82 w 130"/>
                <a:gd name="T37" fmla="*/ 37 h 128"/>
                <a:gd name="T38" fmla="*/ 82 w 130"/>
                <a:gd name="T39" fmla="*/ 29 h 128"/>
                <a:gd name="T40" fmla="*/ 80 w 130"/>
                <a:gd name="T41" fmla="*/ 29 h 128"/>
                <a:gd name="T42" fmla="*/ 77 w 130"/>
                <a:gd name="T43" fmla="*/ 27 h 128"/>
                <a:gd name="T44" fmla="*/ 76 w 130"/>
                <a:gd name="T45" fmla="*/ 22 h 128"/>
                <a:gd name="T46" fmla="*/ 75 w 130"/>
                <a:gd name="T47" fmla="*/ 19 h 128"/>
                <a:gd name="T48" fmla="*/ 76 w 130"/>
                <a:gd name="T49" fmla="*/ 15 h 128"/>
                <a:gd name="T50" fmla="*/ 79 w 130"/>
                <a:gd name="T51" fmla="*/ 10 h 128"/>
                <a:gd name="T52" fmla="*/ 89 w 130"/>
                <a:gd name="T53" fmla="*/ 6 h 128"/>
                <a:gd name="T54" fmla="*/ 103 w 130"/>
                <a:gd name="T55" fmla="*/ 0 h 128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30" h="128">
                  <a:moveTo>
                    <a:pt x="103" y="0"/>
                  </a:moveTo>
                  <a:lnTo>
                    <a:pt x="130" y="128"/>
                  </a:lnTo>
                  <a:lnTo>
                    <a:pt x="125" y="126"/>
                  </a:lnTo>
                  <a:lnTo>
                    <a:pt x="111" y="121"/>
                  </a:lnTo>
                  <a:lnTo>
                    <a:pt x="92" y="111"/>
                  </a:lnTo>
                  <a:lnTo>
                    <a:pt x="68" y="103"/>
                  </a:lnTo>
                  <a:lnTo>
                    <a:pt x="41" y="94"/>
                  </a:lnTo>
                  <a:lnTo>
                    <a:pt x="19" y="90"/>
                  </a:lnTo>
                  <a:lnTo>
                    <a:pt x="0" y="93"/>
                  </a:lnTo>
                  <a:lnTo>
                    <a:pt x="0" y="72"/>
                  </a:lnTo>
                  <a:lnTo>
                    <a:pt x="12" y="70"/>
                  </a:lnTo>
                  <a:lnTo>
                    <a:pt x="24" y="66"/>
                  </a:lnTo>
                  <a:lnTo>
                    <a:pt x="38" y="66"/>
                  </a:lnTo>
                  <a:lnTo>
                    <a:pt x="51" y="67"/>
                  </a:lnTo>
                  <a:lnTo>
                    <a:pt x="65" y="70"/>
                  </a:lnTo>
                  <a:lnTo>
                    <a:pt x="78" y="78"/>
                  </a:lnTo>
                  <a:lnTo>
                    <a:pt x="81" y="74"/>
                  </a:lnTo>
                  <a:lnTo>
                    <a:pt x="81" y="58"/>
                  </a:lnTo>
                  <a:lnTo>
                    <a:pt x="82" y="37"/>
                  </a:lnTo>
                  <a:lnTo>
                    <a:pt x="82" y="29"/>
                  </a:lnTo>
                  <a:lnTo>
                    <a:pt x="80" y="29"/>
                  </a:lnTo>
                  <a:lnTo>
                    <a:pt x="77" y="27"/>
                  </a:lnTo>
                  <a:lnTo>
                    <a:pt x="76" y="22"/>
                  </a:lnTo>
                  <a:lnTo>
                    <a:pt x="75" y="19"/>
                  </a:lnTo>
                  <a:lnTo>
                    <a:pt x="76" y="15"/>
                  </a:lnTo>
                  <a:lnTo>
                    <a:pt x="79" y="10"/>
                  </a:lnTo>
                  <a:lnTo>
                    <a:pt x="89" y="6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4" name="Freeform 36"/>
            <p:cNvSpPr>
              <a:spLocks/>
            </p:cNvSpPr>
            <p:nvPr/>
          </p:nvSpPr>
          <p:spPr bwMode="ltGray">
            <a:xfrm>
              <a:off x="0" y="3949"/>
              <a:ext cx="47" cy="86"/>
            </a:xfrm>
            <a:custGeom>
              <a:avLst/>
              <a:gdLst>
                <a:gd name="T0" fmla="*/ 37 w 47"/>
                <a:gd name="T1" fmla="*/ 0 h 86"/>
                <a:gd name="T2" fmla="*/ 15 w 47"/>
                <a:gd name="T3" fmla="*/ 37 h 86"/>
                <a:gd name="T4" fmla="*/ 0 w 47"/>
                <a:gd name="T5" fmla="*/ 59 h 86"/>
                <a:gd name="T6" fmla="*/ 0 w 47"/>
                <a:gd name="T7" fmla="*/ 86 h 86"/>
                <a:gd name="T8" fmla="*/ 8 w 47"/>
                <a:gd name="T9" fmla="*/ 82 h 86"/>
                <a:gd name="T10" fmla="*/ 20 w 47"/>
                <a:gd name="T11" fmla="*/ 73 h 86"/>
                <a:gd name="T12" fmla="*/ 33 w 47"/>
                <a:gd name="T13" fmla="*/ 63 h 86"/>
                <a:gd name="T14" fmla="*/ 42 w 47"/>
                <a:gd name="T15" fmla="*/ 51 h 86"/>
                <a:gd name="T16" fmla="*/ 47 w 47"/>
                <a:gd name="T17" fmla="*/ 36 h 86"/>
                <a:gd name="T18" fmla="*/ 46 w 47"/>
                <a:gd name="T19" fmla="*/ 19 h 86"/>
                <a:gd name="T20" fmla="*/ 37 w 47"/>
                <a:gd name="T21" fmla="*/ 0 h 8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7" h="86">
                  <a:moveTo>
                    <a:pt x="37" y="0"/>
                  </a:moveTo>
                  <a:lnTo>
                    <a:pt x="15" y="37"/>
                  </a:lnTo>
                  <a:lnTo>
                    <a:pt x="0" y="59"/>
                  </a:lnTo>
                  <a:lnTo>
                    <a:pt x="0" y="86"/>
                  </a:lnTo>
                  <a:lnTo>
                    <a:pt x="8" y="82"/>
                  </a:lnTo>
                  <a:lnTo>
                    <a:pt x="20" y="73"/>
                  </a:lnTo>
                  <a:lnTo>
                    <a:pt x="33" y="63"/>
                  </a:lnTo>
                  <a:lnTo>
                    <a:pt x="42" y="51"/>
                  </a:lnTo>
                  <a:lnTo>
                    <a:pt x="47" y="36"/>
                  </a:lnTo>
                  <a:lnTo>
                    <a:pt x="46" y="19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5" name="Freeform 37"/>
            <p:cNvSpPr>
              <a:spLocks/>
            </p:cNvSpPr>
            <p:nvPr/>
          </p:nvSpPr>
          <p:spPr bwMode="ltGray">
            <a:xfrm>
              <a:off x="0" y="3239"/>
              <a:ext cx="497" cy="740"/>
            </a:xfrm>
            <a:custGeom>
              <a:avLst/>
              <a:gdLst>
                <a:gd name="T0" fmla="*/ 0 w 497"/>
                <a:gd name="T1" fmla="*/ 13 h 740"/>
                <a:gd name="T2" fmla="*/ 41 w 497"/>
                <a:gd name="T3" fmla="*/ 4 h 740"/>
                <a:gd name="T4" fmla="*/ 101 w 497"/>
                <a:gd name="T5" fmla="*/ 0 h 740"/>
                <a:gd name="T6" fmla="*/ 170 w 497"/>
                <a:gd name="T7" fmla="*/ 4 h 740"/>
                <a:gd name="T8" fmla="*/ 248 w 497"/>
                <a:gd name="T9" fmla="*/ 21 h 740"/>
                <a:gd name="T10" fmla="*/ 323 w 497"/>
                <a:gd name="T11" fmla="*/ 50 h 740"/>
                <a:gd name="T12" fmla="*/ 382 w 497"/>
                <a:gd name="T13" fmla="*/ 90 h 740"/>
                <a:gd name="T14" fmla="*/ 428 w 497"/>
                <a:gd name="T15" fmla="*/ 141 h 740"/>
                <a:gd name="T16" fmla="*/ 463 w 497"/>
                <a:gd name="T17" fmla="*/ 199 h 740"/>
                <a:gd name="T18" fmla="*/ 485 w 497"/>
                <a:gd name="T19" fmla="*/ 262 h 740"/>
                <a:gd name="T20" fmla="*/ 496 w 497"/>
                <a:gd name="T21" fmla="*/ 327 h 740"/>
                <a:gd name="T22" fmla="*/ 497 w 497"/>
                <a:gd name="T23" fmla="*/ 396 h 740"/>
                <a:gd name="T24" fmla="*/ 487 w 497"/>
                <a:gd name="T25" fmla="*/ 462 h 740"/>
                <a:gd name="T26" fmla="*/ 470 w 497"/>
                <a:gd name="T27" fmla="*/ 527 h 740"/>
                <a:gd name="T28" fmla="*/ 443 w 497"/>
                <a:gd name="T29" fmla="*/ 586 h 740"/>
                <a:gd name="T30" fmla="*/ 406 w 497"/>
                <a:gd name="T31" fmla="*/ 639 h 740"/>
                <a:gd name="T32" fmla="*/ 364 w 497"/>
                <a:gd name="T33" fmla="*/ 683 h 740"/>
                <a:gd name="T34" fmla="*/ 315 w 497"/>
                <a:gd name="T35" fmla="*/ 715 h 740"/>
                <a:gd name="T36" fmla="*/ 259 w 497"/>
                <a:gd name="T37" fmla="*/ 736 h 740"/>
                <a:gd name="T38" fmla="*/ 198 w 497"/>
                <a:gd name="T39" fmla="*/ 740 h 740"/>
                <a:gd name="T40" fmla="*/ 131 w 497"/>
                <a:gd name="T41" fmla="*/ 727 h 740"/>
                <a:gd name="T42" fmla="*/ 167 w 497"/>
                <a:gd name="T43" fmla="*/ 728 h 740"/>
                <a:gd name="T44" fmla="*/ 204 w 497"/>
                <a:gd name="T45" fmla="*/ 718 h 740"/>
                <a:gd name="T46" fmla="*/ 238 w 497"/>
                <a:gd name="T47" fmla="*/ 700 h 740"/>
                <a:gd name="T48" fmla="*/ 272 w 497"/>
                <a:gd name="T49" fmla="*/ 670 h 740"/>
                <a:gd name="T50" fmla="*/ 304 w 497"/>
                <a:gd name="T51" fmla="*/ 635 h 740"/>
                <a:gd name="T52" fmla="*/ 333 w 497"/>
                <a:gd name="T53" fmla="*/ 594 h 740"/>
                <a:gd name="T54" fmla="*/ 358 w 497"/>
                <a:gd name="T55" fmla="*/ 549 h 740"/>
                <a:gd name="T56" fmla="*/ 381 w 497"/>
                <a:gd name="T57" fmla="*/ 500 h 740"/>
                <a:gd name="T58" fmla="*/ 396 w 497"/>
                <a:gd name="T59" fmla="*/ 449 h 740"/>
                <a:gd name="T60" fmla="*/ 408 w 497"/>
                <a:gd name="T61" fmla="*/ 397 h 740"/>
                <a:gd name="T62" fmla="*/ 414 w 497"/>
                <a:gd name="T63" fmla="*/ 346 h 740"/>
                <a:gd name="T64" fmla="*/ 412 w 497"/>
                <a:gd name="T65" fmla="*/ 296 h 740"/>
                <a:gd name="T66" fmla="*/ 402 w 497"/>
                <a:gd name="T67" fmla="*/ 251 h 740"/>
                <a:gd name="T68" fmla="*/ 384 w 497"/>
                <a:gd name="T69" fmla="*/ 208 h 740"/>
                <a:gd name="T70" fmla="*/ 357 w 497"/>
                <a:gd name="T71" fmla="*/ 172 h 740"/>
                <a:gd name="T72" fmla="*/ 320 w 497"/>
                <a:gd name="T73" fmla="*/ 142 h 740"/>
                <a:gd name="T74" fmla="*/ 260 w 497"/>
                <a:gd name="T75" fmla="*/ 107 h 740"/>
                <a:gd name="T76" fmla="*/ 203 w 497"/>
                <a:gd name="T77" fmla="*/ 82 h 740"/>
                <a:gd name="T78" fmla="*/ 154 w 497"/>
                <a:gd name="T79" fmla="*/ 65 h 740"/>
                <a:gd name="T80" fmla="*/ 108 w 497"/>
                <a:gd name="T81" fmla="*/ 56 h 740"/>
                <a:gd name="T82" fmla="*/ 68 w 497"/>
                <a:gd name="T83" fmla="*/ 55 h 740"/>
                <a:gd name="T84" fmla="*/ 32 w 497"/>
                <a:gd name="T85" fmla="*/ 61 h 740"/>
                <a:gd name="T86" fmla="*/ 0 w 497"/>
                <a:gd name="T87" fmla="*/ 70 h 740"/>
                <a:gd name="T88" fmla="*/ 0 w 497"/>
                <a:gd name="T89" fmla="*/ 13 h 74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497" h="740">
                  <a:moveTo>
                    <a:pt x="0" y="13"/>
                  </a:moveTo>
                  <a:lnTo>
                    <a:pt x="41" y="4"/>
                  </a:lnTo>
                  <a:lnTo>
                    <a:pt x="101" y="0"/>
                  </a:lnTo>
                  <a:lnTo>
                    <a:pt x="170" y="4"/>
                  </a:lnTo>
                  <a:lnTo>
                    <a:pt x="248" y="21"/>
                  </a:lnTo>
                  <a:lnTo>
                    <a:pt x="323" y="50"/>
                  </a:lnTo>
                  <a:lnTo>
                    <a:pt x="382" y="90"/>
                  </a:lnTo>
                  <a:lnTo>
                    <a:pt x="428" y="141"/>
                  </a:lnTo>
                  <a:lnTo>
                    <a:pt x="463" y="199"/>
                  </a:lnTo>
                  <a:lnTo>
                    <a:pt x="485" y="262"/>
                  </a:lnTo>
                  <a:lnTo>
                    <a:pt x="496" y="327"/>
                  </a:lnTo>
                  <a:lnTo>
                    <a:pt x="497" y="396"/>
                  </a:lnTo>
                  <a:lnTo>
                    <a:pt x="487" y="462"/>
                  </a:lnTo>
                  <a:lnTo>
                    <a:pt x="470" y="527"/>
                  </a:lnTo>
                  <a:lnTo>
                    <a:pt x="443" y="586"/>
                  </a:lnTo>
                  <a:lnTo>
                    <a:pt x="406" y="639"/>
                  </a:lnTo>
                  <a:lnTo>
                    <a:pt x="364" y="683"/>
                  </a:lnTo>
                  <a:lnTo>
                    <a:pt x="315" y="715"/>
                  </a:lnTo>
                  <a:lnTo>
                    <a:pt x="259" y="736"/>
                  </a:lnTo>
                  <a:lnTo>
                    <a:pt x="198" y="740"/>
                  </a:lnTo>
                  <a:lnTo>
                    <a:pt x="131" y="727"/>
                  </a:lnTo>
                  <a:lnTo>
                    <a:pt x="167" y="728"/>
                  </a:lnTo>
                  <a:lnTo>
                    <a:pt x="204" y="718"/>
                  </a:lnTo>
                  <a:lnTo>
                    <a:pt x="238" y="700"/>
                  </a:lnTo>
                  <a:lnTo>
                    <a:pt x="272" y="670"/>
                  </a:lnTo>
                  <a:lnTo>
                    <a:pt x="304" y="635"/>
                  </a:lnTo>
                  <a:lnTo>
                    <a:pt x="333" y="594"/>
                  </a:lnTo>
                  <a:lnTo>
                    <a:pt x="358" y="549"/>
                  </a:lnTo>
                  <a:lnTo>
                    <a:pt x="381" y="500"/>
                  </a:lnTo>
                  <a:lnTo>
                    <a:pt x="396" y="449"/>
                  </a:lnTo>
                  <a:lnTo>
                    <a:pt x="408" y="397"/>
                  </a:lnTo>
                  <a:lnTo>
                    <a:pt x="414" y="346"/>
                  </a:lnTo>
                  <a:lnTo>
                    <a:pt x="412" y="296"/>
                  </a:lnTo>
                  <a:lnTo>
                    <a:pt x="402" y="251"/>
                  </a:lnTo>
                  <a:lnTo>
                    <a:pt x="384" y="208"/>
                  </a:lnTo>
                  <a:lnTo>
                    <a:pt x="357" y="172"/>
                  </a:lnTo>
                  <a:lnTo>
                    <a:pt x="320" y="142"/>
                  </a:lnTo>
                  <a:lnTo>
                    <a:pt x="260" y="107"/>
                  </a:lnTo>
                  <a:lnTo>
                    <a:pt x="203" y="82"/>
                  </a:lnTo>
                  <a:lnTo>
                    <a:pt x="154" y="65"/>
                  </a:lnTo>
                  <a:lnTo>
                    <a:pt x="108" y="56"/>
                  </a:lnTo>
                  <a:lnTo>
                    <a:pt x="68" y="55"/>
                  </a:lnTo>
                  <a:lnTo>
                    <a:pt x="32" y="61"/>
                  </a:lnTo>
                  <a:lnTo>
                    <a:pt x="0" y="70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6" name="Freeform 38"/>
            <p:cNvSpPr>
              <a:spLocks/>
            </p:cNvSpPr>
            <p:nvPr/>
          </p:nvSpPr>
          <p:spPr bwMode="ltGray">
            <a:xfrm rot="1584153">
              <a:off x="20" y="410"/>
              <a:ext cx="344" cy="245"/>
            </a:xfrm>
            <a:custGeom>
              <a:avLst/>
              <a:gdLst>
                <a:gd name="T0" fmla="*/ 0 w 257"/>
                <a:gd name="T1" fmla="*/ 0 h 237"/>
                <a:gd name="T2" fmla="*/ 0 w 257"/>
                <a:gd name="T3" fmla="*/ 34 h 237"/>
                <a:gd name="T4" fmla="*/ 37 w 257"/>
                <a:gd name="T5" fmla="*/ 68 h 237"/>
                <a:gd name="T6" fmla="*/ 86 w 257"/>
                <a:gd name="T7" fmla="*/ 102 h 237"/>
                <a:gd name="T8" fmla="*/ 154 w 257"/>
                <a:gd name="T9" fmla="*/ 132 h 237"/>
                <a:gd name="T10" fmla="*/ 249 w 257"/>
                <a:gd name="T11" fmla="*/ 160 h 237"/>
                <a:gd name="T12" fmla="*/ 369 w 257"/>
                <a:gd name="T13" fmla="*/ 190 h 237"/>
                <a:gd name="T14" fmla="*/ 523 w 257"/>
                <a:gd name="T15" fmla="*/ 217 h 237"/>
                <a:gd name="T16" fmla="*/ 700 w 257"/>
                <a:gd name="T17" fmla="*/ 240 h 237"/>
                <a:gd name="T18" fmla="*/ 928 w 257"/>
                <a:gd name="T19" fmla="*/ 262 h 237"/>
                <a:gd name="T20" fmla="*/ 1185 w 257"/>
                <a:gd name="T21" fmla="*/ 280 h 237"/>
                <a:gd name="T22" fmla="*/ 1460 w 257"/>
                <a:gd name="T23" fmla="*/ 295 h 237"/>
                <a:gd name="T24" fmla="*/ 1800 w 257"/>
                <a:gd name="T25" fmla="*/ 308 h 237"/>
                <a:gd name="T26" fmla="*/ 2170 w 257"/>
                <a:gd name="T27" fmla="*/ 315 h 237"/>
                <a:gd name="T28" fmla="*/ 2594 w 257"/>
                <a:gd name="T29" fmla="*/ 319 h 237"/>
                <a:gd name="T30" fmla="*/ 3032 w 257"/>
                <a:gd name="T31" fmla="*/ 318 h 237"/>
                <a:gd name="T32" fmla="*/ 3544 w 257"/>
                <a:gd name="T33" fmla="*/ 313 h 237"/>
                <a:gd name="T34" fmla="*/ 3095 w 257"/>
                <a:gd name="T35" fmla="*/ 306 h 237"/>
                <a:gd name="T36" fmla="*/ 2685 w 257"/>
                <a:gd name="T37" fmla="*/ 296 h 237"/>
                <a:gd name="T38" fmla="*/ 2345 w 257"/>
                <a:gd name="T39" fmla="*/ 285 h 237"/>
                <a:gd name="T40" fmla="*/ 2041 w 257"/>
                <a:gd name="T41" fmla="*/ 275 h 237"/>
                <a:gd name="T42" fmla="*/ 1764 w 257"/>
                <a:gd name="T43" fmla="*/ 261 h 237"/>
                <a:gd name="T44" fmla="*/ 1546 w 257"/>
                <a:gd name="T45" fmla="*/ 245 h 237"/>
                <a:gd name="T46" fmla="*/ 1344 w 257"/>
                <a:gd name="T47" fmla="*/ 228 h 237"/>
                <a:gd name="T48" fmla="*/ 1155 w 257"/>
                <a:gd name="T49" fmla="*/ 209 h 237"/>
                <a:gd name="T50" fmla="*/ 985 w 257"/>
                <a:gd name="T51" fmla="*/ 190 h 237"/>
                <a:gd name="T52" fmla="*/ 846 w 257"/>
                <a:gd name="T53" fmla="*/ 167 h 237"/>
                <a:gd name="T54" fmla="*/ 727 w 257"/>
                <a:gd name="T55" fmla="*/ 145 h 237"/>
                <a:gd name="T56" fmla="*/ 597 w 257"/>
                <a:gd name="T57" fmla="*/ 118 h 237"/>
                <a:gd name="T58" fmla="*/ 455 w 257"/>
                <a:gd name="T59" fmla="*/ 93 h 237"/>
                <a:gd name="T60" fmla="*/ 319 w 257"/>
                <a:gd name="T61" fmla="*/ 65 h 237"/>
                <a:gd name="T62" fmla="*/ 161 w 257"/>
                <a:gd name="T63" fmla="*/ 33 h 237"/>
                <a:gd name="T64" fmla="*/ 0 w 257"/>
                <a:gd name="T65" fmla="*/ 0 h 2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57" h="237">
                  <a:moveTo>
                    <a:pt x="0" y="0"/>
                  </a:moveTo>
                  <a:lnTo>
                    <a:pt x="0" y="25"/>
                  </a:lnTo>
                  <a:lnTo>
                    <a:pt x="3" y="50"/>
                  </a:lnTo>
                  <a:lnTo>
                    <a:pt x="6" y="75"/>
                  </a:lnTo>
                  <a:lnTo>
                    <a:pt x="11" y="98"/>
                  </a:lnTo>
                  <a:lnTo>
                    <a:pt x="18" y="119"/>
                  </a:lnTo>
                  <a:lnTo>
                    <a:pt x="27" y="141"/>
                  </a:lnTo>
                  <a:lnTo>
                    <a:pt x="38" y="161"/>
                  </a:lnTo>
                  <a:lnTo>
                    <a:pt x="51" y="178"/>
                  </a:lnTo>
                  <a:lnTo>
                    <a:pt x="67" y="194"/>
                  </a:lnTo>
                  <a:lnTo>
                    <a:pt x="86" y="208"/>
                  </a:lnTo>
                  <a:lnTo>
                    <a:pt x="106" y="219"/>
                  </a:lnTo>
                  <a:lnTo>
                    <a:pt x="131" y="228"/>
                  </a:lnTo>
                  <a:lnTo>
                    <a:pt x="158" y="234"/>
                  </a:lnTo>
                  <a:lnTo>
                    <a:pt x="188" y="237"/>
                  </a:lnTo>
                  <a:lnTo>
                    <a:pt x="220" y="236"/>
                  </a:lnTo>
                  <a:lnTo>
                    <a:pt x="257" y="232"/>
                  </a:lnTo>
                  <a:lnTo>
                    <a:pt x="224" y="227"/>
                  </a:lnTo>
                  <a:lnTo>
                    <a:pt x="195" y="220"/>
                  </a:lnTo>
                  <a:lnTo>
                    <a:pt x="170" y="212"/>
                  </a:lnTo>
                  <a:lnTo>
                    <a:pt x="148" y="204"/>
                  </a:lnTo>
                  <a:lnTo>
                    <a:pt x="128" y="193"/>
                  </a:lnTo>
                  <a:lnTo>
                    <a:pt x="112" y="182"/>
                  </a:lnTo>
                  <a:lnTo>
                    <a:pt x="97" y="169"/>
                  </a:lnTo>
                  <a:lnTo>
                    <a:pt x="84" y="155"/>
                  </a:lnTo>
                  <a:lnTo>
                    <a:pt x="72" y="141"/>
                  </a:lnTo>
                  <a:lnTo>
                    <a:pt x="61" y="125"/>
                  </a:lnTo>
                  <a:lnTo>
                    <a:pt x="52" y="107"/>
                  </a:lnTo>
                  <a:lnTo>
                    <a:pt x="43" y="88"/>
                  </a:lnTo>
                  <a:lnTo>
                    <a:pt x="33" y="69"/>
                  </a:lnTo>
                  <a:lnTo>
                    <a:pt x="23" y="47"/>
                  </a:lnTo>
                  <a:lnTo>
                    <a:pt x="12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7" name="Freeform 39"/>
            <p:cNvSpPr>
              <a:spLocks/>
            </p:cNvSpPr>
            <p:nvPr/>
          </p:nvSpPr>
          <p:spPr bwMode="ltGray">
            <a:xfrm rot="1584153">
              <a:off x="242" y="756"/>
              <a:ext cx="167" cy="115"/>
            </a:xfrm>
            <a:custGeom>
              <a:avLst/>
              <a:gdLst>
                <a:gd name="T0" fmla="*/ 1129 w 124"/>
                <a:gd name="T1" fmla="*/ 0 h 110"/>
                <a:gd name="T2" fmla="*/ 1805 w 124"/>
                <a:gd name="T3" fmla="*/ 161 h 110"/>
                <a:gd name="T4" fmla="*/ 1754 w 124"/>
                <a:gd name="T5" fmla="*/ 160 h 110"/>
                <a:gd name="T6" fmla="*/ 1558 w 124"/>
                <a:gd name="T7" fmla="*/ 157 h 110"/>
                <a:gd name="T8" fmla="*/ 1302 w 124"/>
                <a:gd name="T9" fmla="*/ 152 h 110"/>
                <a:gd name="T10" fmla="*/ 995 w 124"/>
                <a:gd name="T11" fmla="*/ 148 h 110"/>
                <a:gd name="T12" fmla="*/ 655 w 124"/>
                <a:gd name="T13" fmla="*/ 145 h 110"/>
                <a:gd name="T14" fmla="*/ 372 w 124"/>
                <a:gd name="T15" fmla="*/ 146 h 110"/>
                <a:gd name="T16" fmla="*/ 132 w 124"/>
                <a:gd name="T17" fmla="*/ 153 h 110"/>
                <a:gd name="T18" fmla="*/ 0 w 124"/>
                <a:gd name="T19" fmla="*/ 164 h 110"/>
                <a:gd name="T20" fmla="*/ 54 w 124"/>
                <a:gd name="T21" fmla="*/ 146 h 110"/>
                <a:gd name="T22" fmla="*/ 119 w 124"/>
                <a:gd name="T23" fmla="*/ 133 h 110"/>
                <a:gd name="T24" fmla="*/ 240 w 124"/>
                <a:gd name="T25" fmla="*/ 122 h 110"/>
                <a:gd name="T26" fmla="*/ 372 w 124"/>
                <a:gd name="T27" fmla="*/ 114 h 110"/>
                <a:gd name="T28" fmla="*/ 527 w 124"/>
                <a:gd name="T29" fmla="*/ 107 h 110"/>
                <a:gd name="T30" fmla="*/ 681 w 124"/>
                <a:gd name="T31" fmla="*/ 106 h 110"/>
                <a:gd name="T32" fmla="*/ 854 w 124"/>
                <a:gd name="T33" fmla="*/ 106 h 110"/>
                <a:gd name="T34" fmla="*/ 1050 w 124"/>
                <a:gd name="T35" fmla="*/ 111 h 110"/>
                <a:gd name="T36" fmla="*/ 1063 w 124"/>
                <a:gd name="T37" fmla="*/ 106 h 110"/>
                <a:gd name="T38" fmla="*/ 1021 w 124"/>
                <a:gd name="T39" fmla="*/ 85 h 110"/>
                <a:gd name="T40" fmla="*/ 974 w 124"/>
                <a:gd name="T41" fmla="*/ 56 h 110"/>
                <a:gd name="T42" fmla="*/ 956 w 124"/>
                <a:gd name="T43" fmla="*/ 45 h 110"/>
                <a:gd name="T44" fmla="*/ 917 w 124"/>
                <a:gd name="T45" fmla="*/ 45 h 110"/>
                <a:gd name="T46" fmla="*/ 882 w 124"/>
                <a:gd name="T47" fmla="*/ 43 h 110"/>
                <a:gd name="T48" fmla="*/ 854 w 124"/>
                <a:gd name="T49" fmla="*/ 37 h 110"/>
                <a:gd name="T50" fmla="*/ 838 w 124"/>
                <a:gd name="T51" fmla="*/ 32 h 110"/>
                <a:gd name="T52" fmla="*/ 838 w 124"/>
                <a:gd name="T53" fmla="*/ 28 h 110"/>
                <a:gd name="T54" fmla="*/ 854 w 124"/>
                <a:gd name="T55" fmla="*/ 23 h 110"/>
                <a:gd name="T56" fmla="*/ 967 w 124"/>
                <a:gd name="T57" fmla="*/ 8 h 110"/>
                <a:gd name="T58" fmla="*/ 1129 w 124"/>
                <a:gd name="T59" fmla="*/ 0 h 110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124" h="110">
                  <a:moveTo>
                    <a:pt x="77" y="0"/>
                  </a:moveTo>
                  <a:lnTo>
                    <a:pt x="124" y="108"/>
                  </a:lnTo>
                  <a:lnTo>
                    <a:pt x="120" y="107"/>
                  </a:lnTo>
                  <a:lnTo>
                    <a:pt x="107" y="105"/>
                  </a:lnTo>
                  <a:lnTo>
                    <a:pt x="89" y="101"/>
                  </a:lnTo>
                  <a:lnTo>
                    <a:pt x="68" y="99"/>
                  </a:lnTo>
                  <a:lnTo>
                    <a:pt x="45" y="97"/>
                  </a:lnTo>
                  <a:lnTo>
                    <a:pt x="25" y="98"/>
                  </a:lnTo>
                  <a:lnTo>
                    <a:pt x="9" y="102"/>
                  </a:lnTo>
                  <a:lnTo>
                    <a:pt x="0" y="110"/>
                  </a:lnTo>
                  <a:lnTo>
                    <a:pt x="4" y="98"/>
                  </a:lnTo>
                  <a:lnTo>
                    <a:pt x="8" y="89"/>
                  </a:lnTo>
                  <a:lnTo>
                    <a:pt x="16" y="82"/>
                  </a:lnTo>
                  <a:lnTo>
                    <a:pt x="25" y="76"/>
                  </a:lnTo>
                  <a:lnTo>
                    <a:pt x="36" y="72"/>
                  </a:lnTo>
                  <a:lnTo>
                    <a:pt x="47" y="71"/>
                  </a:lnTo>
                  <a:lnTo>
                    <a:pt x="59" y="71"/>
                  </a:lnTo>
                  <a:lnTo>
                    <a:pt x="72" y="74"/>
                  </a:lnTo>
                  <a:lnTo>
                    <a:pt x="73" y="71"/>
                  </a:lnTo>
                  <a:lnTo>
                    <a:pt x="70" y="56"/>
                  </a:lnTo>
                  <a:lnTo>
                    <a:pt x="67" y="38"/>
                  </a:lnTo>
                  <a:lnTo>
                    <a:pt x="65" y="30"/>
                  </a:lnTo>
                  <a:lnTo>
                    <a:pt x="63" y="30"/>
                  </a:lnTo>
                  <a:lnTo>
                    <a:pt x="61" y="29"/>
                  </a:lnTo>
                  <a:lnTo>
                    <a:pt x="59" y="26"/>
                  </a:lnTo>
                  <a:lnTo>
                    <a:pt x="57" y="23"/>
                  </a:lnTo>
                  <a:lnTo>
                    <a:pt x="57" y="19"/>
                  </a:lnTo>
                  <a:lnTo>
                    <a:pt x="59" y="14"/>
                  </a:lnTo>
                  <a:lnTo>
                    <a:pt x="66" y="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8" name="Freeform 40"/>
            <p:cNvSpPr>
              <a:spLocks/>
            </p:cNvSpPr>
            <p:nvPr/>
          </p:nvSpPr>
          <p:spPr bwMode="ltGray">
            <a:xfrm rot="1584153">
              <a:off x="574" y="286"/>
              <a:ext cx="147" cy="160"/>
            </a:xfrm>
            <a:custGeom>
              <a:avLst/>
              <a:gdLst>
                <a:gd name="T0" fmla="*/ 0 w 109"/>
                <a:gd name="T1" fmla="*/ 0 h 156"/>
                <a:gd name="T2" fmla="*/ 73 w 109"/>
                <a:gd name="T3" fmla="*/ 1 h 156"/>
                <a:gd name="T4" fmla="*/ 259 w 109"/>
                <a:gd name="T5" fmla="*/ 5 h 156"/>
                <a:gd name="T6" fmla="*/ 541 w 109"/>
                <a:gd name="T7" fmla="*/ 12 h 156"/>
                <a:gd name="T8" fmla="*/ 856 w 109"/>
                <a:gd name="T9" fmla="*/ 33 h 156"/>
                <a:gd name="T10" fmla="*/ 1154 w 109"/>
                <a:gd name="T11" fmla="*/ 53 h 156"/>
                <a:gd name="T12" fmla="*/ 1415 w 109"/>
                <a:gd name="T13" fmla="*/ 89 h 156"/>
                <a:gd name="T14" fmla="*/ 1575 w 109"/>
                <a:gd name="T15" fmla="*/ 135 h 156"/>
                <a:gd name="T16" fmla="*/ 1606 w 109"/>
                <a:gd name="T17" fmla="*/ 196 h 156"/>
                <a:gd name="T18" fmla="*/ 1556 w 109"/>
                <a:gd name="T19" fmla="*/ 196 h 156"/>
                <a:gd name="T20" fmla="*/ 1470 w 109"/>
                <a:gd name="T21" fmla="*/ 196 h 156"/>
                <a:gd name="T22" fmla="*/ 1370 w 109"/>
                <a:gd name="T23" fmla="*/ 196 h 156"/>
                <a:gd name="T24" fmla="*/ 1280 w 109"/>
                <a:gd name="T25" fmla="*/ 193 h 156"/>
                <a:gd name="T26" fmla="*/ 1191 w 109"/>
                <a:gd name="T27" fmla="*/ 192 h 156"/>
                <a:gd name="T28" fmla="*/ 1091 w 109"/>
                <a:gd name="T29" fmla="*/ 188 h 156"/>
                <a:gd name="T30" fmla="*/ 971 w 109"/>
                <a:gd name="T31" fmla="*/ 182 h 156"/>
                <a:gd name="T32" fmla="*/ 856 w 109"/>
                <a:gd name="T33" fmla="*/ 175 h 156"/>
                <a:gd name="T34" fmla="*/ 778 w 109"/>
                <a:gd name="T35" fmla="*/ 158 h 156"/>
                <a:gd name="T36" fmla="*/ 778 w 109"/>
                <a:gd name="T37" fmla="*/ 138 h 156"/>
                <a:gd name="T38" fmla="*/ 831 w 109"/>
                <a:gd name="T39" fmla="*/ 122 h 156"/>
                <a:gd name="T40" fmla="*/ 881 w 109"/>
                <a:gd name="T41" fmla="*/ 98 h 156"/>
                <a:gd name="T42" fmla="*/ 831 w 109"/>
                <a:gd name="T43" fmla="*/ 80 h 156"/>
                <a:gd name="T44" fmla="*/ 713 w 109"/>
                <a:gd name="T45" fmla="*/ 52 h 156"/>
                <a:gd name="T46" fmla="*/ 464 w 109"/>
                <a:gd name="T47" fmla="*/ 32 h 156"/>
                <a:gd name="T48" fmla="*/ 0 w 109"/>
                <a:gd name="T49" fmla="*/ 0 h 15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09" h="156">
                  <a:moveTo>
                    <a:pt x="0" y="0"/>
                  </a:moveTo>
                  <a:lnTo>
                    <a:pt x="5" y="1"/>
                  </a:lnTo>
                  <a:lnTo>
                    <a:pt x="18" y="5"/>
                  </a:lnTo>
                  <a:lnTo>
                    <a:pt x="37" y="12"/>
                  </a:lnTo>
                  <a:lnTo>
                    <a:pt x="58" y="24"/>
                  </a:lnTo>
                  <a:lnTo>
                    <a:pt x="78" y="44"/>
                  </a:lnTo>
                  <a:lnTo>
                    <a:pt x="96" y="71"/>
                  </a:lnTo>
                  <a:lnTo>
                    <a:pt x="107" y="108"/>
                  </a:lnTo>
                  <a:lnTo>
                    <a:pt x="109" y="156"/>
                  </a:lnTo>
                  <a:lnTo>
                    <a:pt x="105" y="156"/>
                  </a:lnTo>
                  <a:lnTo>
                    <a:pt x="99" y="156"/>
                  </a:lnTo>
                  <a:lnTo>
                    <a:pt x="93" y="156"/>
                  </a:lnTo>
                  <a:lnTo>
                    <a:pt x="87" y="154"/>
                  </a:lnTo>
                  <a:lnTo>
                    <a:pt x="81" y="153"/>
                  </a:lnTo>
                  <a:lnTo>
                    <a:pt x="74" y="150"/>
                  </a:lnTo>
                  <a:lnTo>
                    <a:pt x="66" y="145"/>
                  </a:lnTo>
                  <a:lnTo>
                    <a:pt x="58" y="139"/>
                  </a:lnTo>
                  <a:lnTo>
                    <a:pt x="53" y="126"/>
                  </a:lnTo>
                  <a:lnTo>
                    <a:pt x="53" y="111"/>
                  </a:lnTo>
                  <a:lnTo>
                    <a:pt x="56" y="96"/>
                  </a:lnTo>
                  <a:lnTo>
                    <a:pt x="59" y="80"/>
                  </a:lnTo>
                  <a:lnTo>
                    <a:pt x="56" y="62"/>
                  </a:lnTo>
                  <a:lnTo>
                    <a:pt x="48" y="43"/>
                  </a:lnTo>
                  <a:lnTo>
                    <a:pt x="31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49" name="Freeform 41"/>
            <p:cNvSpPr>
              <a:spLocks/>
            </p:cNvSpPr>
            <p:nvPr/>
          </p:nvSpPr>
          <p:spPr bwMode="ltGray">
            <a:xfrm rot="1584153">
              <a:off x="236" y="721"/>
              <a:ext cx="62" cy="97"/>
            </a:xfrm>
            <a:custGeom>
              <a:avLst/>
              <a:gdLst>
                <a:gd name="T0" fmla="*/ 464 w 46"/>
                <a:gd name="T1" fmla="*/ 0 h 94"/>
                <a:gd name="T2" fmla="*/ 294 w 46"/>
                <a:gd name="T3" fmla="*/ 47 h 94"/>
                <a:gd name="T4" fmla="*/ 218 w 46"/>
                <a:gd name="T5" fmla="*/ 80 h 94"/>
                <a:gd name="T6" fmla="*/ 162 w 46"/>
                <a:gd name="T7" fmla="*/ 106 h 94"/>
                <a:gd name="T8" fmla="*/ 0 w 46"/>
                <a:gd name="T9" fmla="*/ 124 h 94"/>
                <a:gd name="T10" fmla="*/ 178 w 46"/>
                <a:gd name="T11" fmla="*/ 116 h 94"/>
                <a:gd name="T12" fmla="*/ 344 w 46"/>
                <a:gd name="T13" fmla="*/ 107 h 94"/>
                <a:gd name="T14" fmla="*/ 466 w 46"/>
                <a:gd name="T15" fmla="*/ 91 h 94"/>
                <a:gd name="T16" fmla="*/ 586 w 46"/>
                <a:gd name="T17" fmla="*/ 75 h 94"/>
                <a:gd name="T18" fmla="*/ 667 w 46"/>
                <a:gd name="T19" fmla="*/ 59 h 94"/>
                <a:gd name="T20" fmla="*/ 675 w 46"/>
                <a:gd name="T21" fmla="*/ 39 h 94"/>
                <a:gd name="T22" fmla="*/ 625 w 46"/>
                <a:gd name="T23" fmla="*/ 15 h 94"/>
                <a:gd name="T24" fmla="*/ 464 w 46"/>
                <a:gd name="T25" fmla="*/ 0 h 9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6" h="94">
                  <a:moveTo>
                    <a:pt x="31" y="0"/>
                  </a:moveTo>
                  <a:lnTo>
                    <a:pt x="20" y="38"/>
                  </a:lnTo>
                  <a:lnTo>
                    <a:pt x="15" y="62"/>
                  </a:lnTo>
                  <a:lnTo>
                    <a:pt x="11" y="79"/>
                  </a:lnTo>
                  <a:lnTo>
                    <a:pt x="0" y="94"/>
                  </a:lnTo>
                  <a:lnTo>
                    <a:pt x="12" y="88"/>
                  </a:lnTo>
                  <a:lnTo>
                    <a:pt x="23" y="80"/>
                  </a:lnTo>
                  <a:lnTo>
                    <a:pt x="32" y="69"/>
                  </a:lnTo>
                  <a:lnTo>
                    <a:pt x="40" y="57"/>
                  </a:lnTo>
                  <a:lnTo>
                    <a:pt x="45" y="44"/>
                  </a:lnTo>
                  <a:lnTo>
                    <a:pt x="46" y="30"/>
                  </a:lnTo>
                  <a:lnTo>
                    <a:pt x="42" y="15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50" name="Freeform 42"/>
            <p:cNvSpPr>
              <a:spLocks/>
            </p:cNvSpPr>
            <p:nvPr/>
          </p:nvSpPr>
          <p:spPr bwMode="ltGray">
            <a:xfrm rot="1584153">
              <a:off x="585" y="466"/>
              <a:ext cx="72" cy="41"/>
            </a:xfrm>
            <a:custGeom>
              <a:avLst/>
              <a:gdLst>
                <a:gd name="T0" fmla="*/ 0 w 54"/>
                <a:gd name="T1" fmla="*/ 0 h 40"/>
                <a:gd name="T2" fmla="*/ 1 w 54"/>
                <a:gd name="T3" fmla="*/ 1 h 40"/>
                <a:gd name="T4" fmla="*/ 85 w 54"/>
                <a:gd name="T5" fmla="*/ 3 h 40"/>
                <a:gd name="T6" fmla="*/ 172 w 54"/>
                <a:gd name="T7" fmla="*/ 8 h 40"/>
                <a:gd name="T8" fmla="*/ 276 w 54"/>
                <a:gd name="T9" fmla="*/ 12 h 40"/>
                <a:gd name="T10" fmla="*/ 389 w 54"/>
                <a:gd name="T11" fmla="*/ 15 h 40"/>
                <a:gd name="T12" fmla="*/ 511 w 54"/>
                <a:gd name="T13" fmla="*/ 17 h 40"/>
                <a:gd name="T14" fmla="*/ 607 w 54"/>
                <a:gd name="T15" fmla="*/ 18 h 40"/>
                <a:gd name="T16" fmla="*/ 720 w 54"/>
                <a:gd name="T17" fmla="*/ 16 h 40"/>
                <a:gd name="T18" fmla="*/ 711 w 54"/>
                <a:gd name="T19" fmla="*/ 34 h 40"/>
                <a:gd name="T20" fmla="*/ 671 w 54"/>
                <a:gd name="T21" fmla="*/ 42 h 40"/>
                <a:gd name="T22" fmla="*/ 591 w 54"/>
                <a:gd name="T23" fmla="*/ 47 h 40"/>
                <a:gd name="T24" fmla="*/ 491 w 54"/>
                <a:gd name="T25" fmla="*/ 49 h 40"/>
                <a:gd name="T26" fmla="*/ 368 w 54"/>
                <a:gd name="T27" fmla="*/ 48 h 40"/>
                <a:gd name="T28" fmla="*/ 249 w 54"/>
                <a:gd name="T29" fmla="*/ 41 h 40"/>
                <a:gd name="T30" fmla="*/ 129 w 54"/>
                <a:gd name="T31" fmla="*/ 29 h 40"/>
                <a:gd name="T32" fmla="*/ 0 w 54"/>
                <a:gd name="T33" fmla="*/ 0 h 4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4" h="40">
                  <a:moveTo>
                    <a:pt x="0" y="0"/>
                  </a:moveTo>
                  <a:lnTo>
                    <a:pt x="1" y="1"/>
                  </a:lnTo>
                  <a:lnTo>
                    <a:pt x="6" y="3"/>
                  </a:lnTo>
                  <a:lnTo>
                    <a:pt x="13" y="8"/>
                  </a:lnTo>
                  <a:lnTo>
                    <a:pt x="21" y="12"/>
                  </a:lnTo>
                  <a:lnTo>
                    <a:pt x="29" y="15"/>
                  </a:lnTo>
                  <a:lnTo>
                    <a:pt x="38" y="17"/>
                  </a:lnTo>
                  <a:lnTo>
                    <a:pt x="46" y="18"/>
                  </a:lnTo>
                  <a:lnTo>
                    <a:pt x="54" y="16"/>
                  </a:lnTo>
                  <a:lnTo>
                    <a:pt x="53" y="25"/>
                  </a:lnTo>
                  <a:lnTo>
                    <a:pt x="50" y="33"/>
                  </a:lnTo>
                  <a:lnTo>
                    <a:pt x="44" y="38"/>
                  </a:lnTo>
                  <a:lnTo>
                    <a:pt x="37" y="40"/>
                  </a:lnTo>
                  <a:lnTo>
                    <a:pt x="28" y="39"/>
                  </a:lnTo>
                  <a:lnTo>
                    <a:pt x="19" y="32"/>
                  </a:lnTo>
                  <a:lnTo>
                    <a:pt x="10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51" name="Freeform 43"/>
            <p:cNvSpPr>
              <a:spLocks/>
            </p:cNvSpPr>
            <p:nvPr/>
          </p:nvSpPr>
          <p:spPr bwMode="ltGray">
            <a:xfrm>
              <a:off x="0" y="886"/>
              <a:ext cx="360" cy="650"/>
            </a:xfrm>
            <a:custGeom>
              <a:avLst/>
              <a:gdLst>
                <a:gd name="T0" fmla="*/ 264 w 360"/>
                <a:gd name="T1" fmla="*/ 0 h 650"/>
                <a:gd name="T2" fmla="*/ 269 w 360"/>
                <a:gd name="T3" fmla="*/ 9 h 650"/>
                <a:gd name="T4" fmla="*/ 277 w 360"/>
                <a:gd name="T5" fmla="*/ 22 h 650"/>
                <a:gd name="T6" fmla="*/ 286 w 360"/>
                <a:gd name="T7" fmla="*/ 39 h 650"/>
                <a:gd name="T8" fmla="*/ 297 w 360"/>
                <a:gd name="T9" fmla="*/ 58 h 650"/>
                <a:gd name="T10" fmla="*/ 309 w 360"/>
                <a:gd name="T11" fmla="*/ 83 h 650"/>
                <a:gd name="T12" fmla="*/ 319 w 360"/>
                <a:gd name="T13" fmla="*/ 108 h 650"/>
                <a:gd name="T14" fmla="*/ 329 w 360"/>
                <a:gd name="T15" fmla="*/ 136 h 650"/>
                <a:gd name="T16" fmla="*/ 333 w 360"/>
                <a:gd name="T17" fmla="*/ 163 h 650"/>
                <a:gd name="T18" fmla="*/ 336 w 360"/>
                <a:gd name="T19" fmla="*/ 193 h 650"/>
                <a:gd name="T20" fmla="*/ 332 w 360"/>
                <a:gd name="T21" fmla="*/ 223 h 650"/>
                <a:gd name="T22" fmla="*/ 323 w 360"/>
                <a:gd name="T23" fmla="*/ 255 h 650"/>
                <a:gd name="T24" fmla="*/ 310 w 360"/>
                <a:gd name="T25" fmla="*/ 285 h 650"/>
                <a:gd name="T26" fmla="*/ 287 w 360"/>
                <a:gd name="T27" fmla="*/ 315 h 650"/>
                <a:gd name="T28" fmla="*/ 257 w 360"/>
                <a:gd name="T29" fmla="*/ 343 h 650"/>
                <a:gd name="T30" fmla="*/ 218 w 360"/>
                <a:gd name="T31" fmla="*/ 370 h 650"/>
                <a:gd name="T32" fmla="*/ 167 w 360"/>
                <a:gd name="T33" fmla="*/ 396 h 650"/>
                <a:gd name="T34" fmla="*/ 111 w 360"/>
                <a:gd name="T35" fmla="*/ 425 h 650"/>
                <a:gd name="T36" fmla="*/ 69 w 360"/>
                <a:gd name="T37" fmla="*/ 457 h 650"/>
                <a:gd name="T38" fmla="*/ 35 w 360"/>
                <a:gd name="T39" fmla="*/ 490 h 650"/>
                <a:gd name="T40" fmla="*/ 12 w 360"/>
                <a:gd name="T41" fmla="*/ 526 h 650"/>
                <a:gd name="T42" fmla="*/ 0 w 360"/>
                <a:gd name="T43" fmla="*/ 553 h 650"/>
                <a:gd name="T44" fmla="*/ 0 w 360"/>
                <a:gd name="T45" fmla="*/ 650 h 650"/>
                <a:gd name="T46" fmla="*/ 6 w 360"/>
                <a:gd name="T47" fmla="*/ 628 h 650"/>
                <a:gd name="T48" fmla="*/ 19 w 360"/>
                <a:gd name="T49" fmla="*/ 594 h 650"/>
                <a:gd name="T50" fmla="*/ 43 w 360"/>
                <a:gd name="T51" fmla="*/ 551 h 650"/>
                <a:gd name="T52" fmla="*/ 76 w 360"/>
                <a:gd name="T53" fmla="*/ 503 h 650"/>
                <a:gd name="T54" fmla="*/ 125 w 360"/>
                <a:gd name="T55" fmla="*/ 454 h 650"/>
                <a:gd name="T56" fmla="*/ 190 w 360"/>
                <a:gd name="T57" fmla="*/ 408 h 650"/>
                <a:gd name="T58" fmla="*/ 275 w 360"/>
                <a:gd name="T59" fmla="*/ 365 h 650"/>
                <a:gd name="T60" fmla="*/ 308 w 360"/>
                <a:gd name="T61" fmla="*/ 342 h 650"/>
                <a:gd name="T62" fmla="*/ 335 w 360"/>
                <a:gd name="T63" fmla="*/ 305 h 650"/>
                <a:gd name="T64" fmla="*/ 352 w 360"/>
                <a:gd name="T65" fmla="*/ 255 h 650"/>
                <a:gd name="T66" fmla="*/ 360 w 360"/>
                <a:gd name="T67" fmla="*/ 201 h 650"/>
                <a:gd name="T68" fmla="*/ 356 w 360"/>
                <a:gd name="T69" fmla="*/ 144 h 650"/>
                <a:gd name="T70" fmla="*/ 341 w 360"/>
                <a:gd name="T71" fmla="*/ 88 h 650"/>
                <a:gd name="T72" fmla="*/ 311 w 360"/>
                <a:gd name="T73" fmla="*/ 39 h 650"/>
                <a:gd name="T74" fmla="*/ 264 w 360"/>
                <a:gd name="T75" fmla="*/ 0 h 65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60" h="650">
                  <a:moveTo>
                    <a:pt x="264" y="0"/>
                  </a:moveTo>
                  <a:lnTo>
                    <a:pt x="269" y="9"/>
                  </a:lnTo>
                  <a:lnTo>
                    <a:pt x="277" y="22"/>
                  </a:lnTo>
                  <a:lnTo>
                    <a:pt x="286" y="39"/>
                  </a:lnTo>
                  <a:lnTo>
                    <a:pt x="297" y="58"/>
                  </a:lnTo>
                  <a:lnTo>
                    <a:pt x="309" y="83"/>
                  </a:lnTo>
                  <a:lnTo>
                    <a:pt x="319" y="108"/>
                  </a:lnTo>
                  <a:lnTo>
                    <a:pt x="329" y="136"/>
                  </a:lnTo>
                  <a:lnTo>
                    <a:pt x="333" y="163"/>
                  </a:lnTo>
                  <a:lnTo>
                    <a:pt x="336" y="193"/>
                  </a:lnTo>
                  <a:lnTo>
                    <a:pt x="332" y="223"/>
                  </a:lnTo>
                  <a:lnTo>
                    <a:pt x="323" y="255"/>
                  </a:lnTo>
                  <a:lnTo>
                    <a:pt x="310" y="285"/>
                  </a:lnTo>
                  <a:lnTo>
                    <a:pt x="287" y="315"/>
                  </a:lnTo>
                  <a:lnTo>
                    <a:pt x="257" y="343"/>
                  </a:lnTo>
                  <a:lnTo>
                    <a:pt x="218" y="370"/>
                  </a:lnTo>
                  <a:lnTo>
                    <a:pt x="167" y="396"/>
                  </a:lnTo>
                  <a:lnTo>
                    <a:pt x="111" y="425"/>
                  </a:lnTo>
                  <a:lnTo>
                    <a:pt x="69" y="457"/>
                  </a:lnTo>
                  <a:lnTo>
                    <a:pt x="35" y="490"/>
                  </a:lnTo>
                  <a:lnTo>
                    <a:pt x="12" y="526"/>
                  </a:lnTo>
                  <a:lnTo>
                    <a:pt x="0" y="553"/>
                  </a:lnTo>
                  <a:lnTo>
                    <a:pt x="0" y="650"/>
                  </a:lnTo>
                  <a:lnTo>
                    <a:pt x="6" y="628"/>
                  </a:lnTo>
                  <a:lnTo>
                    <a:pt x="19" y="594"/>
                  </a:lnTo>
                  <a:lnTo>
                    <a:pt x="43" y="551"/>
                  </a:lnTo>
                  <a:lnTo>
                    <a:pt x="76" y="503"/>
                  </a:lnTo>
                  <a:lnTo>
                    <a:pt x="125" y="454"/>
                  </a:lnTo>
                  <a:lnTo>
                    <a:pt x="190" y="408"/>
                  </a:lnTo>
                  <a:lnTo>
                    <a:pt x="275" y="365"/>
                  </a:lnTo>
                  <a:lnTo>
                    <a:pt x="308" y="342"/>
                  </a:lnTo>
                  <a:lnTo>
                    <a:pt x="335" y="305"/>
                  </a:lnTo>
                  <a:lnTo>
                    <a:pt x="352" y="255"/>
                  </a:lnTo>
                  <a:lnTo>
                    <a:pt x="360" y="201"/>
                  </a:lnTo>
                  <a:lnTo>
                    <a:pt x="356" y="144"/>
                  </a:lnTo>
                  <a:lnTo>
                    <a:pt x="341" y="88"/>
                  </a:lnTo>
                  <a:lnTo>
                    <a:pt x="311" y="3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  <p:sp>
          <p:nvSpPr>
            <p:cNvPr id="1052" name="Freeform 44"/>
            <p:cNvSpPr>
              <a:spLocks/>
            </p:cNvSpPr>
            <p:nvPr/>
          </p:nvSpPr>
          <p:spPr bwMode="ltGray">
            <a:xfrm rot="1584153">
              <a:off x="56" y="84"/>
              <a:ext cx="804" cy="686"/>
            </a:xfrm>
            <a:custGeom>
              <a:avLst/>
              <a:gdLst>
                <a:gd name="T0" fmla="*/ 240 w 596"/>
                <a:gd name="T1" fmla="*/ 482 h 666"/>
                <a:gd name="T2" fmla="*/ 89 w 596"/>
                <a:gd name="T3" fmla="*/ 446 h 666"/>
                <a:gd name="T4" fmla="*/ 0 w 596"/>
                <a:gd name="T5" fmla="*/ 377 h 666"/>
                <a:gd name="T6" fmla="*/ 54 w 596"/>
                <a:gd name="T7" fmla="*/ 290 h 666"/>
                <a:gd name="T8" fmla="*/ 374 w 596"/>
                <a:gd name="T9" fmla="*/ 198 h 666"/>
                <a:gd name="T10" fmla="*/ 1018 w 596"/>
                <a:gd name="T11" fmla="*/ 111 h 666"/>
                <a:gd name="T12" fmla="*/ 2103 w 596"/>
                <a:gd name="T13" fmla="*/ 40 h 666"/>
                <a:gd name="T14" fmla="*/ 3650 w 596"/>
                <a:gd name="T15" fmla="*/ 2 h 666"/>
                <a:gd name="T16" fmla="*/ 5628 w 596"/>
                <a:gd name="T17" fmla="*/ 9 h 666"/>
                <a:gd name="T18" fmla="*/ 7160 w 596"/>
                <a:gd name="T19" fmla="*/ 87 h 666"/>
                <a:gd name="T20" fmla="*/ 8196 w 596"/>
                <a:gd name="T21" fmla="*/ 215 h 666"/>
                <a:gd name="T22" fmla="*/ 8739 w 596"/>
                <a:gd name="T23" fmla="*/ 372 h 666"/>
                <a:gd name="T24" fmla="*/ 8806 w 596"/>
                <a:gd name="T25" fmla="*/ 534 h 666"/>
                <a:gd name="T26" fmla="*/ 8380 w 596"/>
                <a:gd name="T27" fmla="*/ 685 h 666"/>
                <a:gd name="T28" fmla="*/ 7499 w 596"/>
                <a:gd name="T29" fmla="*/ 802 h 666"/>
                <a:gd name="T30" fmla="*/ 6169 w 596"/>
                <a:gd name="T31" fmla="*/ 866 h 666"/>
                <a:gd name="T32" fmla="*/ 5756 w 596"/>
                <a:gd name="T33" fmla="*/ 860 h 666"/>
                <a:gd name="T34" fmla="*/ 6528 w 596"/>
                <a:gd name="T35" fmla="*/ 807 h 666"/>
                <a:gd name="T36" fmla="*/ 7128 w 596"/>
                <a:gd name="T37" fmla="*/ 709 h 666"/>
                <a:gd name="T38" fmla="*/ 7541 w 596"/>
                <a:gd name="T39" fmla="*/ 592 h 666"/>
                <a:gd name="T40" fmla="*/ 7688 w 596"/>
                <a:gd name="T41" fmla="*/ 464 h 666"/>
                <a:gd name="T42" fmla="*/ 7599 w 596"/>
                <a:gd name="T43" fmla="*/ 337 h 666"/>
                <a:gd name="T44" fmla="*/ 7170 w 596"/>
                <a:gd name="T45" fmla="*/ 227 h 666"/>
                <a:gd name="T46" fmla="*/ 6405 w 596"/>
                <a:gd name="T47" fmla="*/ 146 h 666"/>
                <a:gd name="T48" fmla="*/ 5048 w 596"/>
                <a:gd name="T49" fmla="*/ 97 h 666"/>
                <a:gd name="T50" fmla="*/ 3641 w 596"/>
                <a:gd name="T51" fmla="*/ 79 h 666"/>
                <a:gd name="T52" fmla="*/ 2577 w 596"/>
                <a:gd name="T53" fmla="*/ 91 h 666"/>
                <a:gd name="T54" fmla="*/ 1793 w 596"/>
                <a:gd name="T55" fmla="*/ 131 h 666"/>
                <a:gd name="T56" fmla="*/ 1240 w 596"/>
                <a:gd name="T57" fmla="*/ 194 h 666"/>
                <a:gd name="T58" fmla="*/ 844 w 596"/>
                <a:gd name="T59" fmla="*/ 269 h 666"/>
                <a:gd name="T60" fmla="*/ 590 w 596"/>
                <a:gd name="T61" fmla="*/ 354 h 666"/>
                <a:gd name="T62" fmla="*/ 415 w 596"/>
                <a:gd name="T63" fmla="*/ 441 h 66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596" h="666">
                  <a:moveTo>
                    <a:pt x="22" y="372"/>
                  </a:moveTo>
                  <a:lnTo>
                    <a:pt x="16" y="370"/>
                  </a:lnTo>
                  <a:lnTo>
                    <a:pt x="10" y="360"/>
                  </a:lnTo>
                  <a:lnTo>
                    <a:pt x="6" y="341"/>
                  </a:lnTo>
                  <a:lnTo>
                    <a:pt x="1" y="318"/>
                  </a:lnTo>
                  <a:lnTo>
                    <a:pt x="0" y="289"/>
                  </a:lnTo>
                  <a:lnTo>
                    <a:pt x="0" y="257"/>
                  </a:lnTo>
                  <a:lnTo>
                    <a:pt x="4" y="222"/>
                  </a:lnTo>
                  <a:lnTo>
                    <a:pt x="13" y="187"/>
                  </a:lnTo>
                  <a:lnTo>
                    <a:pt x="25" y="151"/>
                  </a:lnTo>
                  <a:lnTo>
                    <a:pt x="45" y="116"/>
                  </a:lnTo>
                  <a:lnTo>
                    <a:pt x="69" y="84"/>
                  </a:lnTo>
                  <a:lnTo>
                    <a:pt x="101" y="55"/>
                  </a:lnTo>
                  <a:lnTo>
                    <a:pt x="142" y="31"/>
                  </a:lnTo>
                  <a:lnTo>
                    <a:pt x="190" y="13"/>
                  </a:lnTo>
                  <a:lnTo>
                    <a:pt x="247" y="2"/>
                  </a:lnTo>
                  <a:lnTo>
                    <a:pt x="314" y="0"/>
                  </a:lnTo>
                  <a:lnTo>
                    <a:pt x="380" y="9"/>
                  </a:lnTo>
                  <a:lnTo>
                    <a:pt x="436" y="33"/>
                  </a:lnTo>
                  <a:lnTo>
                    <a:pt x="484" y="68"/>
                  </a:lnTo>
                  <a:lnTo>
                    <a:pt x="524" y="113"/>
                  </a:lnTo>
                  <a:lnTo>
                    <a:pt x="554" y="165"/>
                  </a:lnTo>
                  <a:lnTo>
                    <a:pt x="577" y="222"/>
                  </a:lnTo>
                  <a:lnTo>
                    <a:pt x="591" y="284"/>
                  </a:lnTo>
                  <a:lnTo>
                    <a:pt x="596" y="347"/>
                  </a:lnTo>
                  <a:lnTo>
                    <a:pt x="595" y="409"/>
                  </a:lnTo>
                  <a:lnTo>
                    <a:pt x="585" y="469"/>
                  </a:lnTo>
                  <a:lnTo>
                    <a:pt x="566" y="525"/>
                  </a:lnTo>
                  <a:lnTo>
                    <a:pt x="540" y="574"/>
                  </a:lnTo>
                  <a:lnTo>
                    <a:pt x="507" y="615"/>
                  </a:lnTo>
                  <a:lnTo>
                    <a:pt x="465" y="645"/>
                  </a:lnTo>
                  <a:lnTo>
                    <a:pt x="417" y="663"/>
                  </a:lnTo>
                  <a:lnTo>
                    <a:pt x="360" y="666"/>
                  </a:lnTo>
                  <a:lnTo>
                    <a:pt x="389" y="659"/>
                  </a:lnTo>
                  <a:lnTo>
                    <a:pt x="417" y="642"/>
                  </a:lnTo>
                  <a:lnTo>
                    <a:pt x="441" y="617"/>
                  </a:lnTo>
                  <a:lnTo>
                    <a:pt x="463" y="583"/>
                  </a:lnTo>
                  <a:lnTo>
                    <a:pt x="482" y="544"/>
                  </a:lnTo>
                  <a:lnTo>
                    <a:pt x="497" y="501"/>
                  </a:lnTo>
                  <a:lnTo>
                    <a:pt x="509" y="454"/>
                  </a:lnTo>
                  <a:lnTo>
                    <a:pt x="517" y="404"/>
                  </a:lnTo>
                  <a:lnTo>
                    <a:pt x="520" y="355"/>
                  </a:lnTo>
                  <a:lnTo>
                    <a:pt x="519" y="305"/>
                  </a:lnTo>
                  <a:lnTo>
                    <a:pt x="514" y="258"/>
                  </a:lnTo>
                  <a:lnTo>
                    <a:pt x="502" y="213"/>
                  </a:lnTo>
                  <a:lnTo>
                    <a:pt x="485" y="174"/>
                  </a:lnTo>
                  <a:lnTo>
                    <a:pt x="462" y="139"/>
                  </a:lnTo>
                  <a:lnTo>
                    <a:pt x="433" y="112"/>
                  </a:lnTo>
                  <a:lnTo>
                    <a:pt x="397" y="93"/>
                  </a:lnTo>
                  <a:lnTo>
                    <a:pt x="341" y="75"/>
                  </a:lnTo>
                  <a:lnTo>
                    <a:pt x="290" y="65"/>
                  </a:lnTo>
                  <a:lnTo>
                    <a:pt x="246" y="61"/>
                  </a:lnTo>
                  <a:lnTo>
                    <a:pt x="207" y="63"/>
                  </a:lnTo>
                  <a:lnTo>
                    <a:pt x="174" y="71"/>
                  </a:lnTo>
                  <a:lnTo>
                    <a:pt x="146" y="84"/>
                  </a:lnTo>
                  <a:lnTo>
                    <a:pt x="121" y="101"/>
                  </a:lnTo>
                  <a:lnTo>
                    <a:pt x="101" y="123"/>
                  </a:lnTo>
                  <a:lnTo>
                    <a:pt x="84" y="149"/>
                  </a:lnTo>
                  <a:lnTo>
                    <a:pt x="69" y="176"/>
                  </a:lnTo>
                  <a:lnTo>
                    <a:pt x="57" y="206"/>
                  </a:lnTo>
                  <a:lnTo>
                    <a:pt x="48" y="239"/>
                  </a:lnTo>
                  <a:lnTo>
                    <a:pt x="40" y="272"/>
                  </a:lnTo>
                  <a:lnTo>
                    <a:pt x="33" y="305"/>
                  </a:lnTo>
                  <a:lnTo>
                    <a:pt x="28" y="339"/>
                  </a:lnTo>
                  <a:lnTo>
                    <a:pt x="22" y="3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2600"/>
            </a:p>
          </p:txBody>
        </p:sp>
      </p:grpSp>
      <p:sp>
        <p:nvSpPr>
          <p:cNvPr id="209965" name="Rectangle 45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838200"/>
            <a:ext cx="10991851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8" name="Rectangle 4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45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9967" name="Rectangle 4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3638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 b="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09968" name="Rectangle 4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0">
                <a:solidFill>
                  <a:schemeClr val="tx1"/>
                </a:solidFill>
                <a:latin typeface="+mn-lt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09969" name="Rectangle 4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3638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b="0"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DE25FAC-A436-944D-BD0F-737AAAFCA5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宋体" pitchFamily="2" charset="-122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宋体" pitchFamily="2" charset="-122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宋体" pitchFamily="2" charset="-122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宋体" pitchFamily="2" charset="-122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宋体" pitchFamily="2" charset="-122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宋体" pitchFamily="2" charset="-122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宋体" pitchFamily="2" charset="-122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tiff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hyperlink" Target="mailto:wfli@nju.edu.cn" TargetMode="Externa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0.png"/><Relationship Id="rId5" Type="http://schemas.openxmlformats.org/officeDocument/2006/relationships/image" Target="../media/image70.png"/><Relationship Id="rId10" Type="http://schemas.openxmlformats.org/officeDocument/2006/relationships/image" Target="../media/image12.png"/><Relationship Id="rId4" Type="http://schemas.openxmlformats.org/officeDocument/2006/relationships/image" Target="../media/image2.tiff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tiff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063499" y="1537267"/>
            <a:ext cx="6192838" cy="987425"/>
          </a:xfrm>
        </p:spPr>
        <p:txBody>
          <a:bodyPr/>
          <a:lstStyle/>
          <a:p>
            <a:pPr>
              <a:defRPr/>
            </a:pPr>
            <a:r>
              <a:rPr lang="zh-CN" altLang="en-US" sz="5400" dirty="0">
                <a:solidFill>
                  <a:srgbClr val="0000FF"/>
                </a:solidFill>
              </a:rPr>
              <a:t>计算物理导论</a:t>
            </a:r>
            <a:endParaRPr lang="zh-TW" altLang="en-US" sz="5400" dirty="0">
              <a:solidFill>
                <a:srgbClr val="0000FF"/>
              </a:solidFill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138105" y="3284984"/>
            <a:ext cx="6146800" cy="1843105"/>
          </a:xfrm>
        </p:spPr>
        <p:txBody>
          <a:bodyPr/>
          <a:lstStyle/>
          <a:p>
            <a:pPr>
              <a:defRPr/>
            </a:pPr>
            <a:r>
              <a:rPr lang="zh-CN" altLang="en-US" dirty="0">
                <a:solidFill>
                  <a:srgbClr val="010800"/>
                </a:solidFill>
              </a:rPr>
              <a:t>李文飞</a:t>
            </a:r>
          </a:p>
          <a:p>
            <a:pPr>
              <a:defRPr/>
            </a:pPr>
            <a:r>
              <a:rPr lang="zh-CN" altLang="en-US" dirty="0">
                <a:solidFill>
                  <a:srgbClr val="010800"/>
                </a:solidFill>
              </a:rPr>
              <a:t>南京大学物理学院</a:t>
            </a:r>
          </a:p>
          <a:p>
            <a:pPr>
              <a:defRPr/>
            </a:pPr>
            <a:r>
              <a:rPr lang="en-US" altLang="zh-TW" dirty="0">
                <a:solidFill>
                  <a:srgbClr val="010800"/>
                </a:solidFill>
              </a:rPr>
              <a:t>E-mail: </a:t>
            </a:r>
            <a:r>
              <a:rPr lang="en-US" altLang="zh-TW" dirty="0">
                <a:solidFill>
                  <a:srgbClr val="0108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wfli@nju.edu.cn</a:t>
            </a:r>
            <a:endParaRPr lang="en-US" altLang="zh-TW" dirty="0">
              <a:solidFill>
                <a:srgbClr val="010800"/>
              </a:solidFill>
            </a:endParaRPr>
          </a:p>
        </p:txBody>
      </p:sp>
      <p:sp>
        <p:nvSpPr>
          <p:cNvPr id="16387" name="Text Box 4"/>
          <p:cNvSpPr txBox="1">
            <a:spLocks noChangeArrowheads="1"/>
          </p:cNvSpPr>
          <p:nvPr/>
        </p:nvSpPr>
        <p:spPr bwMode="auto">
          <a:xfrm>
            <a:off x="8688288" y="6093296"/>
            <a:ext cx="150554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Verdana" charset="0"/>
                <a:ea typeface="宋体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Verdana" charset="0"/>
                <a:ea typeface="宋体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Verdana" charset="0"/>
                <a:ea typeface="宋体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Verdana" charset="0"/>
                <a:ea typeface="宋体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Verdana" charset="0"/>
                <a:ea typeface="宋体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charset="0"/>
                <a:ea typeface="宋体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charset="0"/>
                <a:ea typeface="宋体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charset="0"/>
                <a:ea typeface="宋体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Verdana" charset="0"/>
                <a:ea typeface="宋体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TW" sz="1800" b="0" dirty="0">
                <a:solidFill>
                  <a:srgbClr val="010800"/>
                </a:solidFill>
                <a:latin typeface="Comic Sans MS" charset="0"/>
                <a:ea typeface="PMingLiU" charset="0"/>
              </a:rPr>
              <a:t>202</a:t>
            </a:r>
            <a:r>
              <a:rPr kumimoji="1" lang="en-US" altLang="zh-CN" sz="1800" b="0" dirty="0">
                <a:solidFill>
                  <a:srgbClr val="010800"/>
                </a:solidFill>
                <a:latin typeface="Comic Sans MS" charset="0"/>
                <a:ea typeface="PMingLiU" charset="0"/>
              </a:rPr>
              <a:t>4</a:t>
            </a:r>
            <a:r>
              <a:rPr kumimoji="1" lang="en-US" altLang="zh-TW" sz="1800" b="0" dirty="0">
                <a:solidFill>
                  <a:srgbClr val="010800"/>
                </a:solidFill>
                <a:latin typeface="Comic Sans MS" charset="0"/>
                <a:ea typeface="PMingLiU" charset="0"/>
              </a:rPr>
              <a:t>-0</a:t>
            </a:r>
            <a:r>
              <a:rPr kumimoji="1" lang="en-US" altLang="zh-CN" sz="1800" b="0" dirty="0">
                <a:solidFill>
                  <a:srgbClr val="010800"/>
                </a:solidFill>
                <a:latin typeface="Comic Sans MS" charset="0"/>
                <a:ea typeface="PMingLiU" charset="0"/>
              </a:rPr>
              <a:t>2</a:t>
            </a:r>
            <a:r>
              <a:rPr kumimoji="1" lang="en-US" altLang="zh-TW" sz="1800" b="0" dirty="0">
                <a:solidFill>
                  <a:srgbClr val="010800"/>
                </a:solidFill>
                <a:latin typeface="Comic Sans MS" charset="0"/>
                <a:ea typeface="PMingLiU" charset="0"/>
              </a:rPr>
              <a:t>-</a:t>
            </a:r>
            <a:r>
              <a:rPr kumimoji="1" lang="en-US" altLang="zh-CN" sz="1800" b="0" dirty="0">
                <a:solidFill>
                  <a:srgbClr val="010800"/>
                </a:solidFill>
                <a:latin typeface="Comic Sans MS" charset="0"/>
                <a:ea typeface="PMingLiU" charset="0"/>
              </a:rPr>
              <a:t>28</a:t>
            </a:r>
            <a:endParaRPr kumimoji="1" lang="en-US" altLang="zh-TW" sz="1800" b="0" dirty="0">
              <a:solidFill>
                <a:srgbClr val="010800"/>
              </a:solidFill>
              <a:latin typeface="Comic Sans MS" charset="0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8B1ACC6-72D0-0A41-82E7-6740592657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76520" y="5871562"/>
            <a:ext cx="812800" cy="812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B8614B6-CA3C-5E46-8658-2617283C71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71757" y="183061"/>
            <a:ext cx="1190008" cy="1492692"/>
          </a:xfrm>
          <a:prstGeom prst="rect">
            <a:avLst/>
          </a:prstGeom>
          <a:effectLst>
            <a:softEdge rad="0"/>
          </a:effectLst>
        </p:spPr>
      </p:pic>
    </p:spTree>
  </p:cSld>
  <p:clrMapOvr>
    <a:masterClrMapping/>
  </p:clrMapOvr>
  <p:transition advTm="531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788566D-B360-E64C-B311-89DE68193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949" y="1575486"/>
            <a:ext cx="184731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圆角矩形 34">
            <a:extLst>
              <a:ext uri="{FF2B5EF4-FFF2-40B4-BE49-F238E27FC236}">
                <a16:creationId xmlns:a16="http://schemas.microsoft.com/office/drawing/2014/main" id="{69C7002D-7683-404F-A1C7-8D35300D0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113" y="2120977"/>
            <a:ext cx="3101895" cy="4336840"/>
          </a:xfrm>
          <a:prstGeom prst="roundRect">
            <a:avLst>
              <a:gd name="adj" fmla="val 0"/>
            </a:avLst>
          </a:prstGeom>
          <a:solidFill>
            <a:srgbClr val="D9E2F3"/>
          </a:solidFill>
          <a:ln w="12700">
            <a:solidFill>
              <a:srgbClr val="1F376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endParaRPr lang="zh-CN" altLang="zh-CN" sz="60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DF7A891-D68E-FC42-9150-296BA9CA1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949" y="1956486"/>
            <a:ext cx="184731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27432B-E459-6044-B9A3-C50145C8C9B4}"/>
              </a:ext>
            </a:extLst>
          </p:cNvPr>
          <p:cNvSpPr txBox="1"/>
          <p:nvPr/>
        </p:nvSpPr>
        <p:spPr>
          <a:xfrm>
            <a:off x="664851" y="1441561"/>
            <a:ext cx="35493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Python</a:t>
            </a:r>
            <a:r>
              <a:rPr kumimoji="1" lang="zh-CN" altLang="en-US" dirty="0"/>
              <a:t>条件语句格式：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A6BCED2-7BFF-FB41-A1DB-77F70232192F}"/>
              </a:ext>
            </a:extLst>
          </p:cNvPr>
          <p:cNvSpPr/>
          <p:nvPr/>
        </p:nvSpPr>
        <p:spPr>
          <a:xfrm>
            <a:off x="3270700" y="671266"/>
            <a:ext cx="60486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基本语法 </a:t>
            </a:r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--- 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随机游走为例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4AE409E-B59E-FD44-ABBE-B1E81640A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3240" y="264294"/>
            <a:ext cx="1190008" cy="1492692"/>
          </a:xfrm>
          <a:prstGeom prst="rect">
            <a:avLst/>
          </a:prstGeom>
          <a:effectLst>
            <a:softEdge rad="0"/>
          </a:effec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886A6B82-EE22-1F45-9184-87CDC2AD7FE8}"/>
              </a:ext>
            </a:extLst>
          </p:cNvPr>
          <p:cNvSpPr/>
          <p:nvPr/>
        </p:nvSpPr>
        <p:spPr>
          <a:xfrm>
            <a:off x="1084095" y="2762503"/>
            <a:ext cx="2267933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zh-CN" sz="28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if 条件 ：</a:t>
            </a:r>
            <a:endParaRPr lang="zh-CN" altLang="zh-CN" sz="20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zh-CN" sz="28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执行语句1</a:t>
            </a:r>
            <a:endParaRPr lang="zh-CN" altLang="zh-CN" sz="20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zh-CN" sz="28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执行语句2</a:t>
            </a:r>
            <a:endParaRPr lang="zh-CN" altLang="zh-CN" sz="20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zh-CN" sz="28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</a:t>
            </a:r>
            <a:r>
              <a:rPr lang="zh-CN" altLang="zh-CN" sz="280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……</a:t>
            </a:r>
            <a:endParaRPr lang="zh-CN" altLang="zh-CN" sz="20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5" name="圆角矩形 34">
            <a:extLst>
              <a:ext uri="{FF2B5EF4-FFF2-40B4-BE49-F238E27FC236}">
                <a16:creationId xmlns:a16="http://schemas.microsoft.com/office/drawing/2014/main" id="{5C4D17F6-CEC3-A143-B40B-BE8C9333E6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0671" y="2120977"/>
            <a:ext cx="3101896" cy="4336840"/>
          </a:xfrm>
          <a:prstGeom prst="roundRect">
            <a:avLst>
              <a:gd name="adj" fmla="val 0"/>
            </a:avLst>
          </a:prstGeom>
          <a:solidFill>
            <a:srgbClr val="D9E2F3"/>
          </a:solidFill>
          <a:ln w="12700">
            <a:solidFill>
              <a:srgbClr val="1F376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endParaRPr lang="zh-CN" altLang="zh-CN" sz="60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6" name="文本框 44">
            <a:extLst>
              <a:ext uri="{FF2B5EF4-FFF2-40B4-BE49-F238E27FC236}">
                <a16:creationId xmlns:a16="http://schemas.microsoft.com/office/drawing/2014/main" id="{037A2089-A996-2B4D-8133-5869A2E952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33113" y="2563719"/>
            <a:ext cx="2880319" cy="3250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indent="33337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if 条件 ：</a:t>
            </a:r>
            <a:endParaRPr lang="zh-CN" altLang="zh-CN" sz="2000" b="0" dirty="0"/>
          </a:p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  </a:t>
            </a:r>
            <a:r>
              <a:rPr lang="zh-CN" altLang="en-US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执行语句1</a:t>
            </a:r>
            <a:endParaRPr lang="zh-CN" altLang="zh-CN" sz="2000" b="0" dirty="0"/>
          </a:p>
          <a:p>
            <a:r>
              <a:rPr lang="zh-CN" altLang="en-US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   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……</a:t>
            </a:r>
            <a:endParaRPr lang="en-US" altLang="zh-CN" sz="2800" b="0" dirty="0">
              <a:solidFill>
                <a:srgbClr val="000000"/>
              </a:solidFill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endParaRPr lang="zh-CN" altLang="zh-CN" sz="2000" b="0" dirty="0"/>
          </a:p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el</a:t>
            </a:r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se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：</a:t>
            </a:r>
            <a:endParaRPr lang="zh-CN" altLang="zh-CN" sz="2000" b="0" dirty="0"/>
          </a:p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  </a:t>
            </a:r>
            <a:r>
              <a:rPr lang="zh-CN" altLang="en-US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执行语句</a:t>
            </a:r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2</a:t>
            </a:r>
            <a:endParaRPr lang="zh-CN" altLang="zh-CN" sz="2000" b="0" dirty="0"/>
          </a:p>
          <a:p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  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……</a:t>
            </a:r>
            <a:endParaRPr lang="zh-CN" altLang="zh-CN" sz="2000" b="0" dirty="0"/>
          </a:p>
        </p:txBody>
      </p:sp>
      <p:sp>
        <p:nvSpPr>
          <p:cNvPr id="18" name="圆角矩形 34">
            <a:extLst>
              <a:ext uri="{FF2B5EF4-FFF2-40B4-BE49-F238E27FC236}">
                <a16:creationId xmlns:a16="http://schemas.microsoft.com/office/drawing/2014/main" id="{7537D481-8228-F349-B4BE-B1875BEACE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3870" y="2120977"/>
            <a:ext cx="3101896" cy="4336840"/>
          </a:xfrm>
          <a:prstGeom prst="roundRect">
            <a:avLst>
              <a:gd name="adj" fmla="val 0"/>
            </a:avLst>
          </a:prstGeom>
          <a:solidFill>
            <a:srgbClr val="D9E2F3"/>
          </a:solidFill>
          <a:ln w="12700">
            <a:solidFill>
              <a:srgbClr val="1F376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endParaRPr lang="zh-CN" altLang="zh-CN" sz="60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9" name="文本框 44">
            <a:extLst>
              <a:ext uri="{FF2B5EF4-FFF2-40B4-BE49-F238E27FC236}">
                <a16:creationId xmlns:a16="http://schemas.microsoft.com/office/drawing/2014/main" id="{2CC86006-BE0C-FD40-8A1C-F58514FB4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3870" y="2095567"/>
            <a:ext cx="4011693" cy="4023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indent="33337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if 条件</a:t>
            </a:r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1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：</a:t>
            </a:r>
            <a:endParaRPr lang="zh-CN" altLang="zh-CN" sz="2000" b="0" dirty="0"/>
          </a:p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  </a:t>
            </a:r>
            <a:r>
              <a:rPr lang="zh-CN" altLang="en-US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执行语句1</a:t>
            </a:r>
            <a:endParaRPr lang="zh-CN" altLang="zh-CN" sz="2000" b="0" dirty="0"/>
          </a:p>
          <a:p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   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  <a:cs typeface="宋体" panose="02010600030101010101" pitchFamily="2" charset="-122"/>
              </a:rPr>
              <a:t>……</a:t>
            </a:r>
            <a:endParaRPr lang="en-US" altLang="zh-CN" sz="2800" b="0" dirty="0">
              <a:solidFill>
                <a:srgbClr val="000000"/>
              </a:solidFill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endParaRPr lang="zh-CN" altLang="zh-CN" sz="2000" b="0" dirty="0"/>
          </a:p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elif 条件</a:t>
            </a:r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2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 ：</a:t>
            </a:r>
          </a:p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   </a:t>
            </a:r>
            <a:r>
              <a:rPr lang="zh-CN" altLang="en-US" sz="2800" b="0" dirty="0">
                <a:solidFill>
                  <a:srgbClr val="000000"/>
                </a:solidFill>
                <a:ea typeface="KaiTi" panose="02010609060101010101" pitchFamily="49" charset="-122"/>
              </a:rPr>
              <a:t>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执行语句</a:t>
            </a:r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2</a:t>
            </a:r>
            <a:endParaRPr lang="zh-CN" altLang="zh-CN" sz="2800" b="0" dirty="0">
              <a:solidFill>
                <a:srgbClr val="000000"/>
              </a:solidFill>
              <a:ea typeface="KaiTi" panose="02010609060101010101" pitchFamily="49" charset="-122"/>
            </a:endParaRPr>
          </a:p>
          <a:p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   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……</a:t>
            </a:r>
            <a:endParaRPr lang="en-US" altLang="zh-CN" sz="2800" b="0" dirty="0">
              <a:solidFill>
                <a:srgbClr val="000000"/>
              </a:solidFill>
              <a:ea typeface="KaiTi" panose="02010609060101010101" pitchFamily="49" charset="-122"/>
            </a:endParaRPr>
          </a:p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el</a:t>
            </a:r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se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 ：</a:t>
            </a:r>
          </a:p>
          <a:p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   </a:t>
            </a:r>
            <a:r>
              <a:rPr lang="zh-CN" altLang="en-US" sz="2800" b="0" dirty="0">
                <a:solidFill>
                  <a:srgbClr val="000000"/>
                </a:solidFill>
                <a:ea typeface="KaiTi" panose="02010609060101010101" pitchFamily="49" charset="-122"/>
              </a:rPr>
              <a:t>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执行语句</a:t>
            </a:r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3</a:t>
            </a:r>
            <a:endParaRPr lang="zh-CN" altLang="zh-CN" sz="2800" b="0" dirty="0">
              <a:solidFill>
                <a:srgbClr val="000000"/>
              </a:solidFill>
              <a:ea typeface="KaiTi" panose="02010609060101010101" pitchFamily="49" charset="-122"/>
            </a:endParaRPr>
          </a:p>
          <a:p>
            <a:r>
              <a:rPr lang="en-US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    </a:t>
            </a:r>
            <a:r>
              <a:rPr lang="zh-CN" altLang="zh-CN" sz="2800" b="0" dirty="0">
                <a:solidFill>
                  <a:srgbClr val="000000"/>
                </a:solidFill>
                <a:ea typeface="KaiTi" panose="02010609060101010101" pitchFamily="49" charset="-122"/>
              </a:rPr>
              <a:t>……</a:t>
            </a:r>
          </a:p>
          <a:p>
            <a:endParaRPr lang="zh-CN" altLang="zh-CN" sz="2000" b="0" dirty="0"/>
          </a:p>
        </p:txBody>
      </p:sp>
    </p:spTree>
    <p:extLst>
      <p:ext uri="{BB962C8B-B14F-4D97-AF65-F5344CB8AC3E}">
        <p14:creationId xmlns:p14="http://schemas.microsoft.com/office/powerpoint/2010/main" val="3773905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FB106E7-2CDF-584E-8F97-77387F1FD14F}"/>
              </a:ext>
            </a:extLst>
          </p:cNvPr>
          <p:cNvSpPr/>
          <p:nvPr/>
        </p:nvSpPr>
        <p:spPr>
          <a:xfrm>
            <a:off x="2855640" y="530227"/>
            <a:ext cx="60486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基本语法 </a:t>
            </a:r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--- 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随机游走为例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62255BF5-9F5B-134E-BA7D-3CE0D4DCE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58" y="2046534"/>
            <a:ext cx="3988442" cy="2838171"/>
          </a:xfrm>
          <a:prstGeom prst="rect">
            <a:avLst/>
          </a:prstGeom>
        </p:spPr>
      </p:pic>
      <p:grpSp>
        <p:nvGrpSpPr>
          <p:cNvPr id="60" name="组合 59">
            <a:extLst>
              <a:ext uri="{FF2B5EF4-FFF2-40B4-BE49-F238E27FC236}">
                <a16:creationId xmlns:a16="http://schemas.microsoft.com/office/drawing/2014/main" id="{129AB7E3-A07B-644B-8C09-AC53752C358E}"/>
              </a:ext>
            </a:extLst>
          </p:cNvPr>
          <p:cNvGrpSpPr/>
          <p:nvPr/>
        </p:nvGrpSpPr>
        <p:grpSpPr>
          <a:xfrm>
            <a:off x="4479374" y="1595629"/>
            <a:ext cx="4093438" cy="3687890"/>
            <a:chOff x="5210578" y="1992522"/>
            <a:chExt cx="4093438" cy="3687890"/>
          </a:xfrm>
        </p:grpSpPr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8C7A19A4-BDBC-7147-9C9F-243ABC181167}"/>
                </a:ext>
              </a:extLst>
            </p:cNvPr>
            <p:cNvCxnSpPr/>
            <p:nvPr/>
          </p:nvCxnSpPr>
          <p:spPr bwMode="auto">
            <a:xfrm>
              <a:off x="5640608" y="5330741"/>
              <a:ext cx="321610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1AF4BEE2-85BF-024B-9697-55BA4EC93C61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640608" y="2344059"/>
              <a:ext cx="0" cy="298668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A493021-A52B-544C-BCA7-836BEC1278C6}"/>
                </a:ext>
              </a:extLst>
            </p:cNvPr>
            <p:cNvSpPr txBox="1"/>
            <p:nvPr/>
          </p:nvSpPr>
          <p:spPr>
            <a:xfrm>
              <a:off x="8968382" y="5234449"/>
              <a:ext cx="335634" cy="406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i="1" dirty="0"/>
                <a:t>x</a:t>
              </a:r>
              <a:endParaRPr kumimoji="1" lang="zh-CN" altLang="en-US" sz="2000" i="1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886D0A1-443C-4948-B9F8-456A69F9F86A}"/>
                </a:ext>
              </a:extLst>
            </p:cNvPr>
            <p:cNvSpPr txBox="1"/>
            <p:nvPr/>
          </p:nvSpPr>
          <p:spPr>
            <a:xfrm>
              <a:off x="5210578" y="1992522"/>
              <a:ext cx="335634" cy="406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i="1" dirty="0"/>
                <a:t>y</a:t>
              </a:r>
              <a:endParaRPr kumimoji="1" lang="zh-CN" altLang="en-US" sz="2000" i="1" dirty="0"/>
            </a:p>
          </p:txBody>
        </p:sp>
        <p:cxnSp>
          <p:nvCxnSpPr>
            <p:cNvPr id="15" name="直线连接符 14">
              <a:extLst>
                <a:ext uri="{FF2B5EF4-FFF2-40B4-BE49-F238E27FC236}">
                  <a16:creationId xmlns:a16="http://schemas.microsoft.com/office/drawing/2014/main" id="{2C5B9617-C50E-9442-90AA-509C47290818}"/>
                </a:ext>
              </a:extLst>
            </p:cNvPr>
            <p:cNvCxnSpPr/>
            <p:nvPr/>
          </p:nvCxnSpPr>
          <p:spPr bwMode="auto">
            <a:xfrm>
              <a:off x="7206902" y="5224074"/>
              <a:ext cx="0" cy="10666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直线连接符 15">
              <a:extLst>
                <a:ext uri="{FF2B5EF4-FFF2-40B4-BE49-F238E27FC236}">
                  <a16:creationId xmlns:a16="http://schemas.microsoft.com/office/drawing/2014/main" id="{99D42347-FDFB-654F-93C6-80C07B913968}"/>
                </a:ext>
              </a:extLst>
            </p:cNvPr>
            <p:cNvCxnSpPr/>
            <p:nvPr/>
          </p:nvCxnSpPr>
          <p:spPr bwMode="auto">
            <a:xfrm>
              <a:off x="8661317" y="5224074"/>
              <a:ext cx="0" cy="10666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直线连接符 16">
              <a:extLst>
                <a:ext uri="{FF2B5EF4-FFF2-40B4-BE49-F238E27FC236}">
                  <a16:creationId xmlns:a16="http://schemas.microsoft.com/office/drawing/2014/main" id="{F1E9E811-593F-054D-B5C9-5D5A499F0A7C}"/>
                </a:ext>
              </a:extLst>
            </p:cNvPr>
            <p:cNvCxnSpPr/>
            <p:nvPr/>
          </p:nvCxnSpPr>
          <p:spPr bwMode="auto">
            <a:xfrm>
              <a:off x="7934110" y="5224074"/>
              <a:ext cx="0" cy="10666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CA8AB8BC-414D-4B49-9543-CCC3754573E3}"/>
                </a:ext>
              </a:extLst>
            </p:cNvPr>
            <p:cNvCxnSpPr/>
            <p:nvPr/>
          </p:nvCxnSpPr>
          <p:spPr bwMode="auto">
            <a:xfrm>
              <a:off x="6367816" y="5224074"/>
              <a:ext cx="0" cy="10666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直线连接符 18">
              <a:extLst>
                <a:ext uri="{FF2B5EF4-FFF2-40B4-BE49-F238E27FC236}">
                  <a16:creationId xmlns:a16="http://schemas.microsoft.com/office/drawing/2014/main" id="{9B73AD1D-676D-1C40-8632-1CADCE3ED58A}"/>
                </a:ext>
              </a:extLst>
            </p:cNvPr>
            <p:cNvCxnSpPr/>
            <p:nvPr/>
          </p:nvCxnSpPr>
          <p:spPr bwMode="auto">
            <a:xfrm rot="5400000">
              <a:off x="5696547" y="3301458"/>
              <a:ext cx="0" cy="1118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DDC98D89-5C2F-8940-A01F-258C25546ED0}"/>
                </a:ext>
              </a:extLst>
            </p:cNvPr>
            <p:cNvCxnSpPr/>
            <p:nvPr/>
          </p:nvCxnSpPr>
          <p:spPr bwMode="auto">
            <a:xfrm rot="5400000">
              <a:off x="5696547" y="4634799"/>
              <a:ext cx="0" cy="1118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直线连接符 20">
              <a:extLst>
                <a:ext uri="{FF2B5EF4-FFF2-40B4-BE49-F238E27FC236}">
                  <a16:creationId xmlns:a16="http://schemas.microsoft.com/office/drawing/2014/main" id="{13EA3C08-7A7A-1E4A-9ED7-9D3905E8C19A}"/>
                </a:ext>
              </a:extLst>
            </p:cNvPr>
            <p:cNvCxnSpPr/>
            <p:nvPr/>
          </p:nvCxnSpPr>
          <p:spPr bwMode="auto">
            <a:xfrm rot="5400000">
              <a:off x="5696547" y="3994795"/>
              <a:ext cx="0" cy="1118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直线连接符 21">
              <a:extLst>
                <a:ext uri="{FF2B5EF4-FFF2-40B4-BE49-F238E27FC236}">
                  <a16:creationId xmlns:a16="http://schemas.microsoft.com/office/drawing/2014/main" id="{1C8FF5AC-F3E1-554B-939E-36BF772676F9}"/>
                </a:ext>
              </a:extLst>
            </p:cNvPr>
            <p:cNvCxnSpPr/>
            <p:nvPr/>
          </p:nvCxnSpPr>
          <p:spPr bwMode="auto">
            <a:xfrm rot="5400000">
              <a:off x="5696547" y="2608121"/>
              <a:ext cx="0" cy="1118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2A33886-7ED2-064B-A4C4-AB98A5A4E12B}"/>
                </a:ext>
              </a:extLst>
            </p:cNvPr>
            <p:cNvSpPr txBox="1"/>
            <p:nvPr/>
          </p:nvSpPr>
          <p:spPr>
            <a:xfrm>
              <a:off x="6124850" y="5333662"/>
              <a:ext cx="467276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-15</a:t>
              </a:r>
              <a:endParaRPr kumimoji="1" lang="zh-CN" altLang="en-US" sz="1600" dirty="0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48A07946-1B08-8C47-A463-10685ADFBBF0}"/>
                </a:ext>
              </a:extLst>
            </p:cNvPr>
            <p:cNvSpPr txBox="1"/>
            <p:nvPr/>
          </p:nvSpPr>
          <p:spPr>
            <a:xfrm>
              <a:off x="7085361" y="5333662"/>
              <a:ext cx="292578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0</a:t>
              </a:r>
              <a:endParaRPr kumimoji="1" lang="zh-CN" altLang="en-US" sz="1600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2A37F0B-DCE5-2443-AF20-9DDB2744A44E}"/>
                </a:ext>
              </a:extLst>
            </p:cNvPr>
            <p:cNvSpPr txBox="1"/>
            <p:nvPr/>
          </p:nvSpPr>
          <p:spPr>
            <a:xfrm>
              <a:off x="7762758" y="5336094"/>
              <a:ext cx="397070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15</a:t>
              </a:r>
              <a:endParaRPr kumimoji="1" lang="zh-CN" altLang="en-US" sz="1600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6EEBF14-A0C3-DF4D-BF07-6C56769F8531}"/>
                </a:ext>
              </a:extLst>
            </p:cNvPr>
            <p:cNvSpPr txBox="1"/>
            <p:nvPr/>
          </p:nvSpPr>
          <p:spPr>
            <a:xfrm>
              <a:off x="8473730" y="5325389"/>
              <a:ext cx="397070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30</a:t>
              </a:r>
              <a:endParaRPr kumimoji="1" lang="zh-CN" altLang="en-US" sz="1600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B2677791-EE61-9D41-B042-A11F3EC4D3E3}"/>
                </a:ext>
              </a:extLst>
            </p:cNvPr>
            <p:cNvSpPr txBox="1"/>
            <p:nvPr/>
          </p:nvSpPr>
          <p:spPr>
            <a:xfrm>
              <a:off x="5440245" y="5325611"/>
              <a:ext cx="467276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-30</a:t>
              </a:r>
              <a:endParaRPr kumimoji="1" lang="zh-CN" altLang="en-US" sz="1600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2D57D582-69A6-EA42-A04F-3B1D391C88C1}"/>
                </a:ext>
              </a:extLst>
            </p:cNvPr>
            <p:cNvSpPr txBox="1"/>
            <p:nvPr/>
          </p:nvSpPr>
          <p:spPr>
            <a:xfrm>
              <a:off x="5231904" y="4537433"/>
              <a:ext cx="467276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-15</a:t>
              </a:r>
              <a:endParaRPr kumimoji="1" lang="zh-CN" altLang="en-US" sz="1600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BD07AEF-5D43-2F48-9883-26086272E3EB}"/>
                </a:ext>
              </a:extLst>
            </p:cNvPr>
            <p:cNvSpPr txBox="1"/>
            <p:nvPr/>
          </p:nvSpPr>
          <p:spPr>
            <a:xfrm>
              <a:off x="5368583" y="3902560"/>
              <a:ext cx="292578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0</a:t>
              </a:r>
              <a:endParaRPr kumimoji="1" lang="zh-CN" altLang="en-US" sz="1600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E388D4E-15EE-DE42-84AD-6F38BEB4C6D7}"/>
                </a:ext>
              </a:extLst>
            </p:cNvPr>
            <p:cNvSpPr txBox="1"/>
            <p:nvPr/>
          </p:nvSpPr>
          <p:spPr>
            <a:xfrm>
              <a:off x="5318772" y="3207970"/>
              <a:ext cx="397070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15</a:t>
              </a:r>
              <a:endParaRPr kumimoji="1" lang="zh-CN" altLang="en-US" sz="16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95C73D8-7620-3749-BFBA-CD58D8F460D0}"/>
                </a:ext>
              </a:extLst>
            </p:cNvPr>
            <p:cNvSpPr txBox="1"/>
            <p:nvPr/>
          </p:nvSpPr>
          <p:spPr>
            <a:xfrm>
              <a:off x="5304973" y="2418539"/>
              <a:ext cx="397070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30</a:t>
              </a:r>
              <a:endParaRPr kumimoji="1" lang="zh-CN" altLang="en-US" sz="1600" dirty="0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EF1B725E-40BF-4C4F-893A-7D65EC7F5BD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61400" y="3984013"/>
              <a:ext cx="108000" cy="97409"/>
            </a:xfrm>
            <a:prstGeom prst="ellipse">
              <a:avLst/>
            </a:prstGeom>
            <a:solidFill>
              <a:srgbClr val="0000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3" name="任意形状 32">
              <a:extLst>
                <a:ext uri="{FF2B5EF4-FFF2-40B4-BE49-F238E27FC236}">
                  <a16:creationId xmlns:a16="http://schemas.microsoft.com/office/drawing/2014/main" id="{EC239CE5-F2DE-F54B-B7A9-17516F07BC30}"/>
                </a:ext>
              </a:extLst>
            </p:cNvPr>
            <p:cNvSpPr/>
            <p:nvPr/>
          </p:nvSpPr>
          <p:spPr bwMode="auto">
            <a:xfrm>
              <a:off x="7140160" y="2987285"/>
              <a:ext cx="1245197" cy="1187199"/>
            </a:xfrm>
            <a:custGeom>
              <a:avLst/>
              <a:gdLst>
                <a:gd name="connsiteX0" fmla="*/ 107577 w 1602890"/>
                <a:gd name="connsiteY0" fmla="*/ 1387736 h 1602889"/>
                <a:gd name="connsiteX1" fmla="*/ 268941 w 1602890"/>
                <a:gd name="connsiteY1" fmla="*/ 1151068 h 1602889"/>
                <a:gd name="connsiteX2" fmla="*/ 0 w 1602890"/>
                <a:gd name="connsiteY2" fmla="*/ 1011219 h 1602889"/>
                <a:gd name="connsiteX3" fmla="*/ 333487 w 1602890"/>
                <a:gd name="connsiteY3" fmla="*/ 828339 h 1602889"/>
                <a:gd name="connsiteX4" fmla="*/ 570156 w 1602890"/>
                <a:gd name="connsiteY4" fmla="*/ 1140310 h 1602889"/>
                <a:gd name="connsiteX5" fmla="*/ 871370 w 1602890"/>
                <a:gd name="connsiteY5" fmla="*/ 968188 h 1602889"/>
                <a:gd name="connsiteX6" fmla="*/ 580913 w 1602890"/>
                <a:gd name="connsiteY6" fmla="*/ 860612 h 1602889"/>
                <a:gd name="connsiteX7" fmla="*/ 839097 w 1602890"/>
                <a:gd name="connsiteY7" fmla="*/ 1269402 h 1602889"/>
                <a:gd name="connsiteX8" fmla="*/ 516367 w 1602890"/>
                <a:gd name="connsiteY8" fmla="*/ 1387736 h 1602889"/>
                <a:gd name="connsiteX9" fmla="*/ 871370 w 1602890"/>
                <a:gd name="connsiteY9" fmla="*/ 1602889 h 1602889"/>
                <a:gd name="connsiteX10" fmla="*/ 1118796 w 1602890"/>
                <a:gd name="connsiteY10" fmla="*/ 1366221 h 1602889"/>
                <a:gd name="connsiteX11" fmla="*/ 1021977 w 1602890"/>
                <a:gd name="connsiteY11" fmla="*/ 1086522 h 1602889"/>
                <a:gd name="connsiteX12" fmla="*/ 1237130 w 1602890"/>
                <a:gd name="connsiteY12" fmla="*/ 828339 h 1602889"/>
                <a:gd name="connsiteX13" fmla="*/ 1398494 w 1602890"/>
                <a:gd name="connsiteY13" fmla="*/ 1097280 h 1602889"/>
                <a:gd name="connsiteX14" fmla="*/ 1602890 w 1602890"/>
                <a:gd name="connsiteY14" fmla="*/ 742277 h 1602889"/>
                <a:gd name="connsiteX15" fmla="*/ 1280160 w 1602890"/>
                <a:gd name="connsiteY15" fmla="*/ 710005 h 1602889"/>
                <a:gd name="connsiteX16" fmla="*/ 1247887 w 1602890"/>
                <a:gd name="connsiteY16" fmla="*/ 365760 h 1602889"/>
                <a:gd name="connsiteX17" fmla="*/ 914400 w 1602890"/>
                <a:gd name="connsiteY17" fmla="*/ 376517 h 1602889"/>
                <a:gd name="connsiteX18" fmla="*/ 1129553 w 1602890"/>
                <a:gd name="connsiteY18" fmla="*/ 0 h 16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2890" h="1602889">
                  <a:moveTo>
                    <a:pt x="107577" y="1387736"/>
                  </a:moveTo>
                  <a:lnTo>
                    <a:pt x="268941" y="1151068"/>
                  </a:lnTo>
                  <a:lnTo>
                    <a:pt x="0" y="1011219"/>
                  </a:lnTo>
                  <a:lnTo>
                    <a:pt x="333487" y="828339"/>
                  </a:lnTo>
                  <a:lnTo>
                    <a:pt x="570156" y="1140310"/>
                  </a:lnTo>
                  <a:lnTo>
                    <a:pt x="871370" y="968188"/>
                  </a:lnTo>
                  <a:lnTo>
                    <a:pt x="580913" y="860612"/>
                  </a:lnTo>
                  <a:lnTo>
                    <a:pt x="839097" y="1269402"/>
                  </a:lnTo>
                  <a:lnTo>
                    <a:pt x="516367" y="1387736"/>
                  </a:lnTo>
                  <a:lnTo>
                    <a:pt x="871370" y="1602889"/>
                  </a:lnTo>
                  <a:lnTo>
                    <a:pt x="1118796" y="1366221"/>
                  </a:lnTo>
                  <a:lnTo>
                    <a:pt x="1021977" y="1086522"/>
                  </a:lnTo>
                  <a:lnTo>
                    <a:pt x="1237130" y="828339"/>
                  </a:lnTo>
                  <a:lnTo>
                    <a:pt x="1398494" y="1097280"/>
                  </a:lnTo>
                  <a:lnTo>
                    <a:pt x="1602890" y="742277"/>
                  </a:lnTo>
                  <a:lnTo>
                    <a:pt x="1280160" y="710005"/>
                  </a:lnTo>
                  <a:lnTo>
                    <a:pt x="1247887" y="365760"/>
                  </a:lnTo>
                  <a:lnTo>
                    <a:pt x="914400" y="376517"/>
                  </a:lnTo>
                  <a:lnTo>
                    <a:pt x="1129553" y="0"/>
                  </a:lnTo>
                </a:path>
              </a:pathLst>
            </a:cu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51F46D48-B518-904F-94F1-0276F47E15E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988309" y="2898659"/>
              <a:ext cx="118251" cy="106655"/>
            </a:xfrm>
            <a:prstGeom prst="ellipse">
              <a:avLst/>
            </a:prstGeom>
            <a:solidFill>
              <a:srgbClr val="27BD0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14389AA-4197-304F-8033-F9C31E144ECA}"/>
                </a:ext>
              </a:extLst>
            </p:cNvPr>
            <p:cNvSpPr txBox="1"/>
            <p:nvPr/>
          </p:nvSpPr>
          <p:spPr>
            <a:xfrm>
              <a:off x="8048278" y="2659435"/>
              <a:ext cx="8483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800" dirty="0"/>
                <a:t>(</a:t>
              </a:r>
              <a:r>
                <a:rPr kumimoji="1" lang="en-US" altLang="zh-CN" sz="1800" dirty="0" err="1"/>
                <a:t>x</a:t>
              </a:r>
              <a:r>
                <a:rPr kumimoji="1" lang="en-US" altLang="zh-CN" sz="1800" baseline="-25000" dirty="0" err="1"/>
                <a:t>N</a:t>
              </a:r>
              <a:r>
                <a:rPr kumimoji="1" lang="en-US" altLang="zh-CN" sz="1800" dirty="0" err="1"/>
                <a:t>,y</a:t>
              </a:r>
              <a:r>
                <a:rPr kumimoji="1" lang="en-US" altLang="zh-CN" sz="1800" baseline="-25000" dirty="0" err="1"/>
                <a:t>N</a:t>
              </a:r>
              <a:r>
                <a:rPr kumimoji="1" lang="en-US" altLang="zh-CN" sz="1800" dirty="0"/>
                <a:t>)</a:t>
              </a:r>
              <a:endParaRPr kumimoji="1" lang="zh-CN" altLang="en-US" sz="1800" dirty="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19146F2-A0CD-3A46-AE50-978451764AA8}"/>
                </a:ext>
              </a:extLst>
            </p:cNvPr>
            <p:cNvSpPr txBox="1"/>
            <p:nvPr/>
          </p:nvSpPr>
          <p:spPr>
            <a:xfrm>
              <a:off x="6854278" y="4036349"/>
              <a:ext cx="6270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800" dirty="0"/>
                <a:t>(0,0)</a:t>
              </a:r>
              <a:endParaRPr kumimoji="1" lang="zh-CN" altLang="en-US" sz="1800" dirty="0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1E3CC70A-6C83-FE47-8879-2C6F80B5C81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306195" y="3805342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CB08348C-97BF-1B47-851F-2FCBCE4E9BB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15698" y="3981708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391A3AF9-9192-1D44-9AB0-FC4268FFF8F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85319" y="4147821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966EDBB8-069D-0149-B29C-1AF62DC0F9C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903991" y="3763357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79DC98C3-C58F-344D-88D2-87C6DBAFCEA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988232" y="3971546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DA6C93D7-24F5-F142-B6F3-3BA473784C2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61127" y="3588797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3E90FFDC-9A4D-724C-BC3C-47A83E44D51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191662" y="3767066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6B96DB1C-505A-814C-89A1-ACA51094FC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355794" y="3520630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1E85A6BD-FDF2-2943-8680-1060C3A8806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94236" y="3488160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B00BD661-4827-F449-AEC0-75B2F195180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76887" y="3233991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248F5639-0DFA-7545-B1E5-C2DEC174358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808579" y="3242766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206C75BF-20EE-2542-99E1-14DAF05E3C5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33355" y="3790021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C435063E-FF33-064D-A399-B50C8AD5F9C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53655" y="3597479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142E3BCC-FC36-434C-AE65-02FA1187A3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85319" y="3676787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A36AFD06-85A7-FF43-8613-997C96423A0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62758" y="3892120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6D738499-E387-104A-85BE-29D95C8548B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361883" y="3576864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B05F90D6-1667-0D44-95B7-8969C8F2C68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19294" y="3704364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61A72798-1909-8D49-9F53-A73B81065E65}"/>
              </a:ext>
            </a:extLst>
          </p:cNvPr>
          <p:cNvGrpSpPr/>
          <p:nvPr/>
        </p:nvGrpSpPr>
        <p:grpSpPr>
          <a:xfrm>
            <a:off x="6504757" y="2604668"/>
            <a:ext cx="759942" cy="1003082"/>
            <a:chOff x="6650738" y="2607399"/>
            <a:chExt cx="759942" cy="1003082"/>
          </a:xfrm>
        </p:grpSpPr>
        <p:cxnSp>
          <p:nvCxnSpPr>
            <p:cNvPr id="61" name="直线连接符 60">
              <a:extLst>
                <a:ext uri="{FF2B5EF4-FFF2-40B4-BE49-F238E27FC236}">
                  <a16:creationId xmlns:a16="http://schemas.microsoft.com/office/drawing/2014/main" id="{FEE6BBC5-D1FA-9647-A1C9-C4A52924D68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650738" y="2607399"/>
              <a:ext cx="759942" cy="100308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ash"/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19005298-DCFE-9143-A175-A710CC296A4F}"/>
                </a:ext>
              </a:extLst>
            </p:cNvPr>
            <p:cNvSpPr txBox="1"/>
            <p:nvPr/>
          </p:nvSpPr>
          <p:spPr>
            <a:xfrm>
              <a:off x="6665213" y="2663012"/>
              <a:ext cx="3241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i="1" dirty="0">
                  <a:solidFill>
                    <a:srgbClr val="FF0000"/>
                  </a:solidFill>
                </a:rPr>
                <a:t>r</a:t>
              </a:r>
              <a:endParaRPr kumimoji="1" lang="zh-CN" altLang="en-US" sz="2800" i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64" name="图片 63">
            <a:extLst>
              <a:ext uri="{FF2B5EF4-FFF2-40B4-BE49-F238E27FC236}">
                <a16:creationId xmlns:a16="http://schemas.microsoft.com/office/drawing/2014/main" id="{DCF7FE8C-238C-AF40-BACD-669C197811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3240" y="264294"/>
            <a:ext cx="1190008" cy="1492692"/>
          </a:xfrm>
          <a:prstGeom prst="rect">
            <a:avLst/>
          </a:prstGeom>
          <a:effectLst>
            <a:softEdge rad="0"/>
          </a:effec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531D2D10-80DD-784B-A810-B58727705E7B}"/>
              </a:ext>
            </a:extLst>
          </p:cNvPr>
          <p:cNvSpPr txBox="1"/>
          <p:nvPr/>
        </p:nvSpPr>
        <p:spPr>
          <a:xfrm>
            <a:off x="8900778" y="2539658"/>
            <a:ext cx="2925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FF0000"/>
                </a:solidFill>
              </a:rPr>
              <a:t>1.</a:t>
            </a:r>
            <a:r>
              <a:rPr kumimoji="1" lang="zh-CN" altLang="en-US" sz="2000" dirty="0">
                <a:solidFill>
                  <a:srgbClr val="FF0000"/>
                </a:solidFill>
              </a:rPr>
              <a:t> 均方位移 </a:t>
            </a:r>
            <a:r>
              <a:rPr kumimoji="1" lang="en-US" altLang="zh-CN" sz="2000" dirty="0">
                <a:solidFill>
                  <a:srgbClr val="FF0000"/>
                </a:solidFill>
              </a:rPr>
              <a:t>vs </a:t>
            </a:r>
            <a:r>
              <a:rPr kumimoji="1" lang="zh-CN" altLang="en-US" sz="2000" dirty="0">
                <a:solidFill>
                  <a:srgbClr val="FF0000"/>
                </a:solidFill>
              </a:rPr>
              <a:t> 游走步数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7441B900-E9F0-2C4E-8F86-BCE9B2FA4A76}"/>
              </a:ext>
            </a:extLst>
          </p:cNvPr>
          <p:cNvSpPr/>
          <p:nvPr/>
        </p:nvSpPr>
        <p:spPr>
          <a:xfrm>
            <a:off x="8769028" y="1873830"/>
            <a:ext cx="1824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/>
              <a:t>N:</a:t>
            </a:r>
            <a:r>
              <a:rPr kumimoji="1" lang="zh-CN" altLang="en-US" sz="2400" dirty="0"/>
              <a:t> 游走步数</a:t>
            </a:r>
            <a:endParaRPr lang="zh-CN" altLang="en-US" sz="2400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35342D91-AEBA-814E-A79E-909A8A136C4F}"/>
              </a:ext>
            </a:extLst>
          </p:cNvPr>
          <p:cNvSpPr/>
          <p:nvPr/>
        </p:nvSpPr>
        <p:spPr>
          <a:xfrm>
            <a:off x="925432" y="5817623"/>
            <a:ext cx="107959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随机游走模型：</a:t>
            </a:r>
            <a:r>
              <a:rPr lang="zh-CN" altLang="en-US" sz="24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简单但应用广泛 </a:t>
            </a:r>
            <a:r>
              <a:rPr lang="zh-CN" altLang="en-US" sz="20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（分子扩散、高分子物理、金融、生态、互联网 </a:t>
            </a:r>
            <a:r>
              <a:rPr lang="en-US" altLang="zh-CN" sz="20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…</a:t>
            </a:r>
            <a:r>
              <a:rPr lang="zh-CN" altLang="en-US" sz="20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24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endParaRPr lang="zh-CN" altLang="en-US" sz="2400" kern="0" dirty="0">
              <a:solidFill>
                <a:srgbClr val="FF0000"/>
              </a:solidFill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32441ECA-7F9B-6742-900F-BC0A4C5B9555}"/>
                  </a:ext>
                </a:extLst>
              </p:cNvPr>
              <p:cNvSpPr txBox="1"/>
              <p:nvPr/>
            </p:nvSpPr>
            <p:spPr>
              <a:xfrm>
                <a:off x="9051369" y="5130941"/>
                <a:ext cx="238558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>
                    <a:solidFill>
                      <a:srgbClr val="FF0000"/>
                    </a:solidFill>
                  </a:rPr>
                  <a:t>2.</a:t>
                </a:r>
                <a:r>
                  <a:rPr kumimoji="1" lang="zh-CN" altLang="en-US" sz="2000" dirty="0">
                    <a:solidFill>
                      <a:srgbClr val="FF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2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kumimoji="1" lang="zh-CN" altLang="en-US" sz="2000" dirty="0">
                    <a:solidFill>
                      <a:srgbClr val="FF0000"/>
                    </a:solidFill>
                  </a:rPr>
                  <a:t>的概率密度函数</a:t>
                </a:r>
              </a:p>
            </p:txBody>
          </p:sp>
        </mc:Choice>
        <mc:Fallback xmlns=""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32441ECA-7F9B-6742-900F-BC0A4C5B95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1369" y="5130941"/>
                <a:ext cx="2385589" cy="400110"/>
              </a:xfrm>
              <a:prstGeom prst="rect">
                <a:avLst/>
              </a:prstGeom>
              <a:blipFill>
                <a:blip r:embed="rId5"/>
                <a:stretch>
                  <a:fillRect l="-2646" t="-9091" r="-1058" b="-2424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6049DD61-1232-AD46-9E42-F8AC049D66FB}"/>
                  </a:ext>
                </a:extLst>
              </p:cNvPr>
              <p:cNvSpPr/>
              <p:nvPr/>
            </p:nvSpPr>
            <p:spPr>
              <a:xfrm>
                <a:off x="9419366" y="3946748"/>
                <a:ext cx="1022524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zh-CN" sz="1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  <m:r>
                      <a:rPr kumimoji="1" lang="en-US" altLang="zh-CN" sz="12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</m:oMath>
                </a14:m>
                <a:r>
                  <a:rPr lang="en-US" altLang="zh-CN" sz="1200" dirty="0"/>
                  <a:t>1 </a:t>
                </a:r>
                <a:r>
                  <a:rPr lang="zh-CN" altLang="en-US" sz="1200" dirty="0"/>
                  <a:t>亚扩散</a:t>
                </a:r>
              </a:p>
            </p:txBody>
          </p:sp>
        </mc:Choice>
        <mc:Fallback xmlns=""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6049DD61-1232-AD46-9E42-F8AC049D66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19366" y="3946748"/>
                <a:ext cx="1022524" cy="276999"/>
              </a:xfrm>
              <a:prstGeom prst="rect">
                <a:avLst/>
              </a:prstGeom>
              <a:blipFill>
                <a:blip r:embed="rId6"/>
                <a:stretch>
                  <a:fillRect b="-1304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组合 7">
            <a:extLst>
              <a:ext uri="{FF2B5EF4-FFF2-40B4-BE49-F238E27FC236}">
                <a16:creationId xmlns:a16="http://schemas.microsoft.com/office/drawing/2014/main" id="{70672E04-3216-6042-897B-C2D4C7295518}"/>
              </a:ext>
            </a:extLst>
          </p:cNvPr>
          <p:cNvGrpSpPr/>
          <p:nvPr/>
        </p:nvGrpSpPr>
        <p:grpSpPr>
          <a:xfrm>
            <a:off x="9419366" y="3102581"/>
            <a:ext cx="2017592" cy="1001495"/>
            <a:chOff x="9277070" y="3059549"/>
            <a:chExt cx="2017592" cy="100149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文本框 2">
                  <a:extLst>
                    <a:ext uri="{FF2B5EF4-FFF2-40B4-BE49-F238E27FC236}">
                      <a16:creationId xmlns:a16="http://schemas.microsoft.com/office/drawing/2014/main" id="{492CE761-63CD-2640-BFA1-9C85B7DAA2F2}"/>
                    </a:ext>
                  </a:extLst>
                </p:cNvPr>
                <p:cNvSpPr txBox="1"/>
                <p:nvPr/>
              </p:nvSpPr>
              <p:spPr>
                <a:xfrm>
                  <a:off x="9295160" y="3059549"/>
                  <a:ext cx="1513491" cy="3147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kumimoji="1" lang="en-US" altLang="zh-CN" sz="20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2000" b="1" i="1" smtClean="0">
                                <a:latin typeface="Cambria Math" panose="02040503050406030204" pitchFamily="18" charset="0"/>
                              </a:rPr>
                              <m:t>&lt;</m:t>
                            </m:r>
                            <m:r>
                              <a:rPr kumimoji="1" lang="en-US" altLang="zh-CN" sz="2000" b="1" i="1" smtClean="0">
                                <a:latin typeface="Cambria Math" panose="02040503050406030204" pitchFamily="18" charset="0"/>
                              </a:rPr>
                              <m:t>𝒓</m:t>
                            </m:r>
                          </m:e>
                          <m:sup>
                            <m:r>
                              <a:rPr kumimoji="1" lang="en-US" altLang="zh-CN" sz="20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kumimoji="1" lang="en-US" altLang="zh-CN" sz="2000" b="1" i="1" smtClean="0">
                            <a:latin typeface="Cambria Math" panose="02040503050406030204" pitchFamily="18" charset="0"/>
                          </a:rPr>
                          <m:t>&gt; =</m:t>
                        </m:r>
                        <m:r>
                          <a:rPr kumimoji="1" lang="en-US" altLang="zh-CN" sz="2000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  <m:sSup>
                          <m:sSupPr>
                            <m:ctrlPr>
                              <a:rPr kumimoji="1" lang="en-US" altLang="zh-CN" sz="20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2000" b="1" i="1" smtClean="0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  <m:sup>
                            <m:r>
                              <a:rPr kumimoji="1" lang="en-US" altLang="zh-CN" sz="20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𝜶</m:t>
                            </m:r>
                          </m:sup>
                        </m:sSup>
                      </m:oMath>
                    </m:oMathPara>
                  </a14:m>
                  <a:endParaRPr kumimoji="1" lang="zh-CN" altLang="en-US" sz="2000" dirty="0"/>
                </a:p>
              </p:txBody>
            </p:sp>
          </mc:Choice>
          <mc:Fallback xmlns="">
            <p:sp>
              <p:nvSpPr>
                <p:cNvPr id="3" name="文本框 2">
                  <a:extLst>
                    <a:ext uri="{FF2B5EF4-FFF2-40B4-BE49-F238E27FC236}">
                      <a16:creationId xmlns:a16="http://schemas.microsoft.com/office/drawing/2014/main" id="{492CE761-63CD-2640-BFA1-9C85B7DAA2F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95160" y="3059549"/>
                  <a:ext cx="1513491" cy="314766"/>
                </a:xfrm>
                <a:prstGeom prst="rect">
                  <a:avLst/>
                </a:prstGeom>
                <a:blipFill>
                  <a:blip r:embed="rId7"/>
                  <a:stretch>
                    <a:fillRect l="-2500" b="-34615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894B3D8E-35B4-AD43-ADAB-A61035766E3F}"/>
                    </a:ext>
                  </a:extLst>
                </p:cNvPr>
                <p:cNvSpPr/>
                <p:nvPr/>
              </p:nvSpPr>
              <p:spPr>
                <a:xfrm>
                  <a:off x="9286702" y="3439574"/>
                  <a:ext cx="1106393" cy="27699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kumimoji="1"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𝜶</m:t>
                      </m:r>
                    </m:oMath>
                  </a14:m>
                  <a:r>
                    <a:rPr lang="en-US" altLang="zh-CN" sz="1200" dirty="0"/>
                    <a:t>=1 </a:t>
                  </a:r>
                  <a:r>
                    <a:rPr lang="zh-CN" altLang="en-US" sz="1200" dirty="0"/>
                    <a:t>正常扩散</a:t>
                  </a:r>
                </a:p>
              </p:txBody>
            </p:sp>
          </mc:Choice>
          <mc:Fallback xmlns=""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894B3D8E-35B4-AD43-ADAB-A61035766E3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86702" y="3439574"/>
                  <a:ext cx="1106393" cy="276999"/>
                </a:xfrm>
                <a:prstGeom prst="rect">
                  <a:avLst/>
                </a:prstGeom>
                <a:blipFill>
                  <a:blip r:embed="rId8"/>
                  <a:stretch>
                    <a:fillRect b="-1739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7" name="矩形 66">
                  <a:extLst>
                    <a:ext uri="{FF2B5EF4-FFF2-40B4-BE49-F238E27FC236}">
                      <a16:creationId xmlns:a16="http://schemas.microsoft.com/office/drawing/2014/main" id="{5627C272-720B-8A4C-9CF1-ED312D6AB2FA}"/>
                    </a:ext>
                  </a:extLst>
                </p:cNvPr>
                <p:cNvSpPr/>
                <p:nvPr/>
              </p:nvSpPr>
              <p:spPr>
                <a:xfrm>
                  <a:off x="9277070" y="3681758"/>
                  <a:ext cx="1022524" cy="27699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kumimoji="1" lang="en-US" altLang="zh-CN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𝜶</m:t>
                      </m:r>
                      <m:r>
                        <a:rPr kumimoji="1" lang="en-US" altLang="zh-CN" sz="12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</m:oMath>
                  </a14:m>
                  <a:r>
                    <a:rPr lang="en-US" altLang="zh-CN" sz="1200" dirty="0"/>
                    <a:t>1 </a:t>
                  </a:r>
                  <a:r>
                    <a:rPr lang="zh-CN" altLang="en-US" sz="1200" dirty="0"/>
                    <a:t>超扩散</a:t>
                  </a:r>
                </a:p>
              </p:txBody>
            </p:sp>
          </mc:Choice>
          <mc:Fallback xmlns="">
            <p:sp>
              <p:nvSpPr>
                <p:cNvPr id="67" name="矩形 66">
                  <a:extLst>
                    <a:ext uri="{FF2B5EF4-FFF2-40B4-BE49-F238E27FC236}">
                      <a16:creationId xmlns:a16="http://schemas.microsoft.com/office/drawing/2014/main" id="{5627C272-720B-8A4C-9CF1-ED312D6AB2F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277070" y="3681758"/>
                  <a:ext cx="1022524" cy="276999"/>
                </a:xfrm>
                <a:prstGeom prst="rect">
                  <a:avLst/>
                </a:prstGeom>
                <a:blipFill>
                  <a:blip r:embed="rId9"/>
                  <a:stretch>
                    <a:fillRect b="-17391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C9AAD48-B764-C245-8DEC-988C1A1ABEC1}"/>
                </a:ext>
              </a:extLst>
            </p:cNvPr>
            <p:cNvSpPr txBox="1"/>
            <p:nvPr/>
          </p:nvSpPr>
          <p:spPr>
            <a:xfrm>
              <a:off x="10282847" y="3722490"/>
              <a:ext cx="10118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600" dirty="0"/>
                <a:t>反常扩散</a:t>
              </a:r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621120A4-A4ED-6D42-91D9-17705131EF5E}"/>
              </a:ext>
            </a:extLst>
          </p:cNvPr>
          <p:cNvSpPr/>
          <p:nvPr/>
        </p:nvSpPr>
        <p:spPr bwMode="auto">
          <a:xfrm>
            <a:off x="9288637" y="3065138"/>
            <a:ext cx="2434674" cy="1148636"/>
          </a:xfrm>
          <a:prstGeom prst="rect">
            <a:avLst/>
          </a:prstGeom>
          <a:solidFill>
            <a:schemeClr val="accent1">
              <a:alpha val="17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600" b="1" i="0" u="none" strike="noStrike" cap="none" normalizeH="0" baseline="0" dirty="0">
              <a:ln>
                <a:noFill/>
              </a:ln>
              <a:solidFill>
                <a:srgbClr val="1C1C1C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2C68A201-DA6C-A74B-B80C-EECDF4080A48}"/>
                  </a:ext>
                </a:extLst>
              </p:cNvPr>
              <p:cNvSpPr txBox="1"/>
              <p:nvPr/>
            </p:nvSpPr>
            <p:spPr>
              <a:xfrm>
                <a:off x="9570884" y="4565748"/>
                <a:ext cx="1384931" cy="314766"/>
              </a:xfrm>
              <a:prstGeom prst="rect">
                <a:avLst/>
              </a:prstGeom>
              <a:solidFill>
                <a:schemeClr val="accent1">
                  <a:alpha val="29000"/>
                </a:schemeClr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kumimoji="1" lang="en-US" altLang="zh-CN" sz="2000" b="1" i="0" smtClean="0">
                        <a:latin typeface="Cambria Math" panose="02040503050406030204" pitchFamily="18" charset="0"/>
                      </a:rPr>
                      <m:t>&lt;</m:t>
                    </m:r>
                    <m:sSubSup>
                      <m:sSubSupPr>
                        <m:ctrlPr>
                          <a:rPr kumimoji="1" lang="en-US" altLang="zh-CN" sz="2000" b="1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kumimoji="1" lang="en-US" altLang="zh-CN" sz="2000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kumimoji="1" lang="en-US" altLang="zh-CN" sz="2000" b="1" i="1" smtClean="0">
                            <a:latin typeface="Cambria Math" panose="02040503050406030204" pitchFamily="18" charset="0"/>
                          </a:rPr>
                          <m:t>𝒆𝒆</m:t>
                        </m:r>
                      </m:sub>
                      <m:sup>
                        <m:r>
                          <a:rPr kumimoji="1" lang="en-US" altLang="zh-CN" sz="20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bSup>
                    <m:r>
                      <a:rPr kumimoji="1" lang="en-US" altLang="zh-CN" sz="2000" b="1" i="1" smtClean="0">
                        <a:latin typeface="Cambria Math" panose="02040503050406030204" pitchFamily="18" charset="0"/>
                      </a:rPr>
                      <m:t>&gt;~</m:t>
                    </m:r>
                  </m:oMath>
                </a14:m>
                <a:r>
                  <a:rPr kumimoji="1" lang="en-US" altLang="zh-CN" sz="2000" dirty="0"/>
                  <a:t> N</a:t>
                </a:r>
                <a:endParaRPr kumimoji="1" lang="zh-CN" altLang="en-US" sz="2000" dirty="0"/>
              </a:p>
            </p:txBody>
          </p:sp>
        </mc:Choice>
        <mc:Fallback xmlns=""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2C68A201-DA6C-A74B-B80C-EECDF4080A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70884" y="4565748"/>
                <a:ext cx="1384931" cy="314766"/>
              </a:xfrm>
              <a:prstGeom prst="rect">
                <a:avLst/>
              </a:prstGeom>
              <a:blipFill>
                <a:blip r:embed="rId10"/>
                <a:stretch>
                  <a:fillRect l="-5455" t="-25000" r="-10000" b="-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文本框 10">
            <a:extLst>
              <a:ext uri="{FF2B5EF4-FFF2-40B4-BE49-F238E27FC236}">
                <a16:creationId xmlns:a16="http://schemas.microsoft.com/office/drawing/2014/main" id="{FFA0D8AE-66C5-F74F-A909-D2E1AC0F58C8}"/>
              </a:ext>
            </a:extLst>
          </p:cNvPr>
          <p:cNvSpPr txBox="1"/>
          <p:nvPr/>
        </p:nvSpPr>
        <p:spPr>
          <a:xfrm>
            <a:off x="8650298" y="3553163"/>
            <a:ext cx="8050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/>
              <a:t>扩散：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FDC09020-C761-BA43-89F2-E69BFB25B5D6}"/>
              </a:ext>
            </a:extLst>
          </p:cNvPr>
          <p:cNvSpPr txBox="1"/>
          <p:nvPr/>
        </p:nvSpPr>
        <p:spPr>
          <a:xfrm>
            <a:off x="8614337" y="4589942"/>
            <a:ext cx="1011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/>
              <a:t>高分子：</a:t>
            </a:r>
          </a:p>
        </p:txBody>
      </p:sp>
    </p:spTree>
    <p:extLst>
      <p:ext uri="{BB962C8B-B14F-4D97-AF65-F5344CB8AC3E}">
        <p14:creationId xmlns:p14="http://schemas.microsoft.com/office/powerpoint/2010/main" val="135968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886"/>
    </mc:Choice>
    <mc:Fallback xmlns="">
      <p:transition spd="slow" advTm="71886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220A590-D7D1-F048-B122-BCF5B91503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18821" y="1412776"/>
            <a:ext cx="4566681" cy="3153186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778F89C-B072-044A-A9BF-E75F241244D8}"/>
              </a:ext>
            </a:extLst>
          </p:cNvPr>
          <p:cNvSpPr/>
          <p:nvPr/>
        </p:nvSpPr>
        <p:spPr>
          <a:xfrm>
            <a:off x="3210918" y="703888"/>
            <a:ext cx="60486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基本语法 </a:t>
            </a:r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--- 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随机游走为例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D4B7B30-42B5-4D41-AB7C-4CA3D214D38C}"/>
              </a:ext>
            </a:extLst>
          </p:cNvPr>
          <p:cNvSpPr txBox="1"/>
          <p:nvPr/>
        </p:nvSpPr>
        <p:spPr>
          <a:xfrm>
            <a:off x="4013886" y="4458109"/>
            <a:ext cx="488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800" dirty="0" err="1"/>
              <a:t>ree</a:t>
            </a:r>
            <a:endParaRPr kumimoji="1" lang="en-US" altLang="zh-CN" sz="1800" dirty="0"/>
          </a:p>
          <a:p>
            <a:endParaRPr kumimoji="1" lang="zh-CN" altLang="en-US" sz="1800" dirty="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3DA1B255-6562-4940-8744-B08CAF4B2A71}"/>
              </a:ext>
            </a:extLst>
          </p:cNvPr>
          <p:cNvGrpSpPr/>
          <p:nvPr/>
        </p:nvGrpSpPr>
        <p:grpSpPr>
          <a:xfrm>
            <a:off x="7896200" y="2636912"/>
            <a:ext cx="2701155" cy="2232000"/>
            <a:chOff x="7968208" y="2708920"/>
            <a:chExt cx="2701155" cy="2232000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E1802C8-038A-9D40-99DE-CB5659B91A44}"/>
                </a:ext>
              </a:extLst>
            </p:cNvPr>
            <p:cNvGrpSpPr/>
            <p:nvPr/>
          </p:nvGrpSpPr>
          <p:grpSpPr>
            <a:xfrm>
              <a:off x="7968208" y="2708920"/>
              <a:ext cx="2232000" cy="2232000"/>
              <a:chOff x="9272800" y="3600000"/>
              <a:chExt cx="900000" cy="900000"/>
            </a:xfrm>
          </p:grpSpPr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FF438FBA-332B-2D4E-B816-EF68DA74CAA9}"/>
                  </a:ext>
                </a:extLst>
              </p:cNvPr>
              <p:cNvSpPr/>
              <p:nvPr/>
            </p:nvSpPr>
            <p:spPr bwMode="auto">
              <a:xfrm>
                <a:off x="9272800" y="3600000"/>
                <a:ext cx="900000" cy="900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 w="15875" cap="flat" cmpd="sng" algn="ctr">
                <a:solidFill>
                  <a:srgbClr val="0108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2600" b="1" i="0" u="none" strike="noStrike" cap="none" normalizeH="0" baseline="0">
                  <a:ln>
                    <a:noFill/>
                  </a:ln>
                  <a:solidFill>
                    <a:srgbClr val="1C1C1C"/>
                  </a:solidFill>
                  <a:effectLst/>
                  <a:latin typeface="Times New Roman" pitchFamily="18" charset="0"/>
                  <a:ea typeface="宋体" pitchFamily="2" charset="-122"/>
                </a:endParaRPr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0280D746-CAC3-7146-8971-36B8CF44DA91}"/>
                  </a:ext>
                </a:extLst>
              </p:cNvPr>
              <p:cNvSpPr/>
              <p:nvPr/>
            </p:nvSpPr>
            <p:spPr bwMode="auto">
              <a:xfrm>
                <a:off x="9362800" y="3690000"/>
                <a:ext cx="720000" cy="7200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5875" cap="flat" cmpd="sng" algn="ctr">
                <a:solidFill>
                  <a:srgbClr val="0108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2600" b="1" i="0" u="none" strike="noStrike" cap="none" normalizeH="0" baseline="0">
                  <a:ln>
                    <a:noFill/>
                  </a:ln>
                  <a:solidFill>
                    <a:srgbClr val="1C1C1C"/>
                  </a:solidFill>
                  <a:effectLst/>
                  <a:latin typeface="Times New Roman" pitchFamily="18" charset="0"/>
                  <a:ea typeface="宋体" pitchFamily="2" charset="-122"/>
                </a:endParaRPr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466BC825-3480-B747-8765-FC40C9D6119A}"/>
                  </a:ext>
                </a:extLst>
              </p:cNvPr>
              <p:cNvSpPr/>
              <p:nvPr/>
            </p:nvSpPr>
            <p:spPr bwMode="auto">
              <a:xfrm>
                <a:off x="9452800" y="3780000"/>
                <a:ext cx="540000" cy="540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15875" cap="flat" cmpd="sng" algn="ctr">
                <a:solidFill>
                  <a:srgbClr val="0108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2600" b="1" i="0" u="none" strike="noStrike" cap="none" normalizeH="0" baseline="0" dirty="0">
                  <a:ln>
                    <a:noFill/>
                  </a:ln>
                  <a:effectLst/>
                  <a:latin typeface="Times New Roman" pitchFamily="18" charset="0"/>
                  <a:ea typeface="宋体" pitchFamily="2" charset="-122"/>
                </a:endParaRPr>
              </a:p>
            </p:txBody>
          </p:sp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1D7D3E11-9623-DF41-BE61-9D7F403F4A08}"/>
                  </a:ext>
                </a:extLst>
              </p:cNvPr>
              <p:cNvSpPr/>
              <p:nvPr/>
            </p:nvSpPr>
            <p:spPr bwMode="auto">
              <a:xfrm>
                <a:off x="9542800" y="3870000"/>
                <a:ext cx="360000" cy="36000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5875" cap="flat" cmpd="sng" algn="ctr">
                <a:solidFill>
                  <a:srgbClr val="0108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2600" b="1" i="0" u="none" strike="noStrike" cap="none" normalizeH="0" baseline="0">
                  <a:ln>
                    <a:noFill/>
                  </a:ln>
                  <a:solidFill>
                    <a:srgbClr val="1C1C1C"/>
                  </a:solidFill>
                  <a:effectLst/>
                  <a:latin typeface="Times New Roman" pitchFamily="18" charset="0"/>
                  <a:ea typeface="宋体" pitchFamily="2" charset="-122"/>
                </a:endParaRPr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B0EB7532-9968-4149-93CD-C246EFAFB10F}"/>
                  </a:ext>
                </a:extLst>
              </p:cNvPr>
              <p:cNvSpPr/>
              <p:nvPr/>
            </p:nvSpPr>
            <p:spPr bwMode="auto">
              <a:xfrm>
                <a:off x="9632800" y="3960000"/>
                <a:ext cx="180000" cy="180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0108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2600" b="1" i="0" u="none" strike="noStrike" cap="none" normalizeH="0" baseline="0" dirty="0">
                  <a:ln>
                    <a:noFill/>
                  </a:ln>
                  <a:solidFill>
                    <a:srgbClr val="1C1C1C"/>
                  </a:solidFill>
                  <a:effectLst/>
                  <a:latin typeface="Times New Roman" pitchFamily="18" charset="0"/>
                  <a:ea typeface="宋体" pitchFamily="2" charset="-122"/>
                </a:endParaRPr>
              </a:p>
            </p:txBody>
          </p:sp>
        </p:grp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503831C9-509C-1649-8078-AC8E18F80273}"/>
                </a:ext>
              </a:extLst>
            </p:cNvPr>
            <p:cNvSpPr/>
            <p:nvPr/>
          </p:nvSpPr>
          <p:spPr bwMode="auto">
            <a:xfrm>
              <a:off x="9048208" y="3788920"/>
              <a:ext cx="72000" cy="72000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600" b="1" i="0" u="none" strike="noStrike" cap="none" normalizeH="0" baseline="0">
                <a:ln>
                  <a:noFill/>
                </a:ln>
                <a:solidFill>
                  <a:srgbClr val="1C1C1C"/>
                </a:solidFill>
                <a:effectLst/>
                <a:latin typeface="Times New Roman" pitchFamily="18" charset="0"/>
                <a:ea typeface="宋体" pitchFamily="2" charset="-122"/>
              </a:endParaRPr>
            </a:p>
          </p:txBody>
        </p: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2FAD245E-029C-6647-AC8D-D8C6BF3F65C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087992" y="3824920"/>
              <a:ext cx="1116000" cy="36000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1984CAF-C275-824D-8BC0-C19F9F256687}"/>
                </a:ext>
              </a:extLst>
            </p:cNvPr>
            <p:cNvSpPr txBox="1"/>
            <p:nvPr/>
          </p:nvSpPr>
          <p:spPr>
            <a:xfrm>
              <a:off x="10181088" y="3678788"/>
              <a:ext cx="488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800" dirty="0" err="1">
                  <a:solidFill>
                    <a:srgbClr val="0432FF"/>
                  </a:solidFill>
                </a:rPr>
                <a:t>ree</a:t>
              </a:r>
              <a:endParaRPr kumimoji="1" lang="zh-CN" altLang="en-US" sz="1800" dirty="0">
                <a:solidFill>
                  <a:srgbClr val="0432FF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A3DF39BC-5805-E74E-A769-2C7FAC8CF7A3}"/>
                  </a:ext>
                </a:extLst>
              </p:cNvPr>
              <p:cNvSpPr txBox="1"/>
              <p:nvPr/>
            </p:nvSpPr>
            <p:spPr>
              <a:xfrm>
                <a:off x="9587623" y="4845890"/>
                <a:ext cx="121860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2000" dirty="0">
                    <a:solidFill>
                      <a:srgbClr val="0432FF"/>
                    </a:solidFill>
                  </a:rPr>
                  <a:t>S=2</a:t>
                </a:r>
                <a14:m>
                  <m:oMath xmlns:m="http://schemas.openxmlformats.org/officeDocument/2006/math">
                    <m:r>
                      <a:rPr kumimoji="1" lang="en-US" altLang="zh-CN" sz="2000" i="1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𝝅</m:t>
                    </m:r>
                    <m:r>
                      <a:rPr kumimoji="1" lang="en-US" altLang="zh-CN" sz="2000" b="1" i="1" smtClean="0">
                        <a:solidFill>
                          <a:srgbClr val="0432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𝒓𝒅𝒓</m:t>
                    </m:r>
                  </m:oMath>
                </a14:m>
                <a:endParaRPr kumimoji="1" lang="zh-CN" altLang="en-US" sz="2000" dirty="0">
                  <a:solidFill>
                    <a:srgbClr val="0432FF"/>
                  </a:solidFill>
                </a:endParaRPr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A3DF39BC-5805-E74E-A769-2C7FAC8CF7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87623" y="4845890"/>
                <a:ext cx="1218603" cy="400110"/>
              </a:xfrm>
              <a:prstGeom prst="rect">
                <a:avLst/>
              </a:prstGeom>
              <a:blipFill>
                <a:blip r:embed="rId3"/>
                <a:stretch>
                  <a:fillRect l="-5155" t="-9375" b="-2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AFA5ECB4-FDB7-0F45-8502-6BF2B9DD6739}"/>
              </a:ext>
            </a:extLst>
          </p:cNvPr>
          <p:cNvCxnSpPr>
            <a:cxnSpLocks/>
          </p:cNvCxnSpPr>
          <p:nvPr/>
        </p:nvCxnSpPr>
        <p:spPr bwMode="auto">
          <a:xfrm>
            <a:off x="9138400" y="4550644"/>
            <a:ext cx="766600" cy="354268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432FF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5F3E45EE-DAD9-5746-8F23-8788C395DAB7}"/>
              </a:ext>
            </a:extLst>
          </p:cNvPr>
          <p:cNvSpPr/>
          <p:nvPr/>
        </p:nvSpPr>
        <p:spPr>
          <a:xfrm>
            <a:off x="1559496" y="5058808"/>
            <a:ext cx="588532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hist, edge = np.histogram(ree, bins = 50)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8C3BBAE-12B4-4B40-AD76-E76653017BA9}"/>
              </a:ext>
            </a:extLst>
          </p:cNvPr>
          <p:cNvSpPr/>
          <p:nvPr/>
        </p:nvSpPr>
        <p:spPr>
          <a:xfrm>
            <a:off x="1559496" y="5505619"/>
            <a:ext cx="490779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dist = 0.5*(edge[0:-1] + edge[1:])</a:t>
            </a:r>
            <a:endParaRPr lang="en-US" altLang="zh-CN" dirty="0"/>
          </a:p>
          <a:p>
            <a:r>
              <a:rPr lang="en-US" altLang="zh-CN" dirty="0"/>
              <a:t>prob = hist/(2*pi*</a:t>
            </a:r>
            <a:r>
              <a:rPr lang="en-US" altLang="zh-CN" dirty="0" err="1"/>
              <a:t>dist</a:t>
            </a: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3162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C1B61E-69DE-794E-AAA1-7923FB6CEFDE}"/>
              </a:ext>
            </a:extLst>
          </p:cNvPr>
          <p:cNvSpPr txBox="1"/>
          <p:nvPr/>
        </p:nvSpPr>
        <p:spPr>
          <a:xfrm>
            <a:off x="3287688" y="2276872"/>
            <a:ext cx="5904656" cy="818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3600" dirty="0">
                <a:solidFill>
                  <a:srgbClr val="0000FF"/>
                </a:solidFill>
              </a:rPr>
              <a:t>课程准备</a:t>
            </a:r>
            <a:r>
              <a:rPr kumimoji="1" lang="en-US" altLang="zh-CN" sz="3600" dirty="0">
                <a:solidFill>
                  <a:srgbClr val="0000FF"/>
                </a:solidFill>
              </a:rPr>
              <a:t>--Python</a:t>
            </a:r>
            <a:r>
              <a:rPr kumimoji="1" lang="zh-CN" altLang="en-US" sz="3600" dirty="0">
                <a:solidFill>
                  <a:srgbClr val="0000FF"/>
                </a:solidFill>
              </a:rPr>
              <a:t>语言简介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49EE492-46A5-7740-BF4B-FEE8069910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39300" y="5829300"/>
            <a:ext cx="812800" cy="8128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0748756-18E9-724F-9898-33F895BDDA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1757" y="183061"/>
            <a:ext cx="1190008" cy="1492692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52851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60"/>
    </mc:Choice>
    <mc:Fallback xmlns="">
      <p:transition spd="slow" advTm="8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5B8602E-330D-5041-9165-2C63722052BA}"/>
              </a:ext>
            </a:extLst>
          </p:cNvPr>
          <p:cNvSpPr txBox="1"/>
          <p:nvPr/>
        </p:nvSpPr>
        <p:spPr>
          <a:xfrm>
            <a:off x="767408" y="1772816"/>
            <a:ext cx="69847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本课程选择 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 作为课程教学编程语言：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BF798FC-3747-C642-A59F-A01CE6C4041B}"/>
              </a:ext>
            </a:extLst>
          </p:cNvPr>
          <p:cNvSpPr txBox="1"/>
          <p:nvPr/>
        </p:nvSpPr>
        <p:spPr>
          <a:xfrm>
            <a:off x="1271464" y="2653210"/>
            <a:ext cx="7776864" cy="1551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简单易学</a:t>
            </a: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，可读性强（最接近自然语言）；</a:t>
            </a:r>
            <a:endParaRPr lang="en-US" altLang="zh-CN" sz="2200" kern="0" dirty="0"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优秀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的</a:t>
            </a: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作图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功能</a:t>
            </a: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（轻松绘制发表质量插图）；</a:t>
            </a:r>
            <a:endParaRPr lang="en-US" altLang="zh-CN" sz="2200" kern="0" dirty="0"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完全免费，且有丰富的函数库。</a:t>
            </a:r>
            <a:endParaRPr lang="en-US" altLang="zh-CN" sz="2200" kern="0" dirty="0"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FB2CF2E8-C569-1B4A-9750-FAC7CCD515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39300" y="5829300"/>
            <a:ext cx="812800" cy="8128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4276C0D-B87E-D34C-8D03-18A36A3BC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1757" y="183061"/>
            <a:ext cx="1190008" cy="1492692"/>
          </a:xfrm>
          <a:prstGeom prst="rect">
            <a:avLst/>
          </a:prstGeom>
          <a:effectLst>
            <a:softEdge rad="0"/>
          </a:effec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A87CBE8-5D1F-6F48-B30A-AAE0C1E07579}"/>
              </a:ext>
            </a:extLst>
          </p:cNvPr>
          <p:cNvSpPr/>
          <p:nvPr/>
        </p:nvSpPr>
        <p:spPr>
          <a:xfrm>
            <a:off x="623392" y="620688"/>
            <a:ext cx="3988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solidFill>
                  <a:srgbClr val="0000FF"/>
                </a:solidFill>
              </a:rPr>
              <a:t>Python</a:t>
            </a:r>
            <a:r>
              <a:rPr kumimoji="1" lang="zh-CN" altLang="en-US" sz="2800" dirty="0">
                <a:solidFill>
                  <a:srgbClr val="0000FF"/>
                </a:solidFill>
              </a:rPr>
              <a:t>语言 </a:t>
            </a:r>
            <a:r>
              <a:rPr kumimoji="1" lang="en-US" altLang="zh-CN" sz="2800" dirty="0">
                <a:solidFill>
                  <a:srgbClr val="0000FF"/>
                </a:solidFill>
              </a:rPr>
              <a:t>---</a:t>
            </a:r>
            <a:r>
              <a:rPr kumimoji="1" lang="zh-CN" altLang="en-US" sz="2800" dirty="0">
                <a:solidFill>
                  <a:srgbClr val="0000FF"/>
                </a:solidFill>
              </a:rPr>
              <a:t> 从零开始</a:t>
            </a:r>
            <a:endParaRPr kumimoji="1" lang="en-US" altLang="zh-CN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86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410"/>
    </mc:Choice>
    <mc:Fallback xmlns="">
      <p:transition spd="slow" advTm="834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A6B3152-9164-3D49-A2CF-219849209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9238" y="2303805"/>
            <a:ext cx="1883832" cy="282575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1BBEC49-188D-4C46-9406-196327CA336D}"/>
              </a:ext>
            </a:extLst>
          </p:cNvPr>
          <p:cNvSpPr txBox="1"/>
          <p:nvPr/>
        </p:nvSpPr>
        <p:spPr>
          <a:xfrm>
            <a:off x="8029768" y="5170171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Guido van Rossum</a:t>
            </a:r>
            <a:endParaRPr kumimoji="1" lang="zh-CN" altLang="en-US" sz="16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F3DD658-A623-6F4C-83A4-41BB721603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385" y="1166932"/>
            <a:ext cx="7848872" cy="76197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1644BB7-B3DE-714E-8021-190690AB3702}"/>
              </a:ext>
            </a:extLst>
          </p:cNvPr>
          <p:cNvSpPr/>
          <p:nvPr/>
        </p:nvSpPr>
        <p:spPr>
          <a:xfrm>
            <a:off x="775744" y="2466498"/>
            <a:ext cx="7056784" cy="2567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200" kern="0" dirty="0">
                <a:latin typeface="宋体" panose="02010600030101010101" pitchFamily="2" charset="-122"/>
                <a:cs typeface="宋体" panose="02010600030101010101" pitchFamily="2" charset="-122"/>
              </a:rPr>
              <a:t>Python 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是一种解释性脚本语言</a:t>
            </a: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  <a:endParaRPr lang="en-US" altLang="zh-CN" sz="2200" kern="0" dirty="0"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由</a:t>
            </a:r>
            <a:r>
              <a:rPr lang="en-US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Guido van Rossum 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设计，并于</a:t>
            </a:r>
            <a:r>
              <a:rPr lang="en-US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1991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年发</a:t>
            </a: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布；</a:t>
            </a:r>
            <a:endParaRPr lang="en-US" altLang="zh-CN" sz="2200" kern="0" dirty="0"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2000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年发</a:t>
            </a: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布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了</a:t>
            </a:r>
            <a:r>
              <a:rPr lang="en-US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Python2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版本</a:t>
            </a: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  <a:endParaRPr lang="en-US" altLang="zh-CN" sz="2200" kern="0" dirty="0"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2008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年发行了</a:t>
            </a:r>
            <a:r>
              <a:rPr lang="en-US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Python3</a:t>
            </a:r>
            <a:r>
              <a:rPr lang="zh-CN" altLang="zh-CN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，是目前使用的主流版本</a:t>
            </a:r>
            <a:r>
              <a:rPr lang="zh-CN" altLang="en-US" sz="2200" kern="0" dirty="0">
                <a:ea typeface="宋体" panose="02010600030101010101" pitchFamily="2" charset="-122"/>
                <a:cs typeface="宋体" panose="02010600030101010101" pitchFamily="2" charset="-122"/>
              </a:rPr>
              <a:t>；</a:t>
            </a:r>
            <a:endParaRPr lang="en-US" altLang="zh-CN" sz="2200" kern="0" dirty="0"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200" dirty="0"/>
              <a:t>Python</a:t>
            </a:r>
            <a:r>
              <a:rPr lang="zh-CN" altLang="en-US" sz="2200" dirty="0"/>
              <a:t>是人工智能等多个领域使用最广的语言。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02774375-735E-854B-8C21-39B0137DA9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55030" y="5887896"/>
            <a:ext cx="812800" cy="8128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69C8CB0-9D25-C149-B03E-38B7A00D2E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04512" y="260648"/>
            <a:ext cx="1190008" cy="1492692"/>
          </a:xfrm>
          <a:prstGeom prst="rect">
            <a:avLst/>
          </a:prstGeom>
          <a:effectLst>
            <a:softEdge rad="0"/>
          </a:effec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1952375-F9E6-6640-BE86-9999E3F0B9C2}"/>
              </a:ext>
            </a:extLst>
          </p:cNvPr>
          <p:cNvSpPr/>
          <p:nvPr/>
        </p:nvSpPr>
        <p:spPr>
          <a:xfrm>
            <a:off x="493800" y="339580"/>
            <a:ext cx="3988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solidFill>
                  <a:srgbClr val="0000FF"/>
                </a:solidFill>
              </a:rPr>
              <a:t>Python</a:t>
            </a:r>
            <a:r>
              <a:rPr kumimoji="1" lang="zh-CN" altLang="en-US" sz="2800" dirty="0">
                <a:solidFill>
                  <a:srgbClr val="0000FF"/>
                </a:solidFill>
              </a:rPr>
              <a:t>语言 </a:t>
            </a:r>
            <a:r>
              <a:rPr kumimoji="1" lang="en-US" altLang="zh-CN" sz="2800" dirty="0">
                <a:solidFill>
                  <a:srgbClr val="0000FF"/>
                </a:solidFill>
              </a:rPr>
              <a:t>---</a:t>
            </a:r>
            <a:r>
              <a:rPr kumimoji="1" lang="zh-CN" altLang="en-US" sz="2800" dirty="0">
                <a:solidFill>
                  <a:srgbClr val="0000FF"/>
                </a:solidFill>
              </a:rPr>
              <a:t> 从零开始</a:t>
            </a:r>
            <a:endParaRPr kumimoji="1" lang="en-US" altLang="zh-CN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18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190"/>
    </mc:Choice>
    <mc:Fallback xmlns="">
      <p:transition spd="slow" advTm="110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5839BC5-459B-F64A-8831-7966116F1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4512" y="260648"/>
            <a:ext cx="1190008" cy="1492692"/>
          </a:xfrm>
          <a:prstGeom prst="rect">
            <a:avLst/>
          </a:prstGeom>
          <a:effectLst>
            <a:softEdge rad="0"/>
          </a:effec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D189F484-B049-2A41-AA41-FAC14CE48748}"/>
              </a:ext>
            </a:extLst>
          </p:cNvPr>
          <p:cNvSpPr/>
          <p:nvPr/>
        </p:nvSpPr>
        <p:spPr>
          <a:xfrm>
            <a:off x="479376" y="404664"/>
            <a:ext cx="39885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solidFill>
                  <a:srgbClr val="0000FF"/>
                </a:solidFill>
              </a:rPr>
              <a:t>Python</a:t>
            </a:r>
            <a:r>
              <a:rPr kumimoji="1" lang="zh-CN" altLang="en-US" sz="2800" dirty="0">
                <a:solidFill>
                  <a:srgbClr val="0000FF"/>
                </a:solidFill>
              </a:rPr>
              <a:t>语言 </a:t>
            </a:r>
            <a:r>
              <a:rPr kumimoji="1" lang="en-US" altLang="zh-CN" sz="2800" dirty="0">
                <a:solidFill>
                  <a:srgbClr val="0000FF"/>
                </a:solidFill>
              </a:rPr>
              <a:t>---</a:t>
            </a:r>
            <a:r>
              <a:rPr kumimoji="1" lang="zh-CN" altLang="en-US" sz="2800" dirty="0">
                <a:solidFill>
                  <a:srgbClr val="0000FF"/>
                </a:solidFill>
              </a:rPr>
              <a:t> 从零开始</a:t>
            </a:r>
            <a:endParaRPr kumimoji="1" lang="en-US" altLang="zh-CN" sz="2800" dirty="0">
              <a:solidFill>
                <a:srgbClr val="0000FF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696D08A-09FF-064F-9513-30DB0B3095F3}"/>
              </a:ext>
            </a:extLst>
          </p:cNvPr>
          <p:cNvSpPr/>
          <p:nvPr/>
        </p:nvSpPr>
        <p:spPr>
          <a:xfrm>
            <a:off x="4295800" y="1212140"/>
            <a:ext cx="413049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https://www.anaconda.com/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68D14FB-8A45-5144-A54F-0AC831418D14}"/>
              </a:ext>
            </a:extLst>
          </p:cNvPr>
          <p:cNvSpPr txBox="1"/>
          <p:nvPr/>
        </p:nvSpPr>
        <p:spPr>
          <a:xfrm>
            <a:off x="775793" y="1208365"/>
            <a:ext cx="32319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下载安装</a:t>
            </a:r>
            <a:r>
              <a:rPr kumimoji="1" lang="en-US" altLang="zh-CN" dirty="0"/>
              <a:t>anaconda</a:t>
            </a:r>
            <a:r>
              <a:rPr kumimoji="1" lang="zh-CN" altLang="en-US" dirty="0"/>
              <a:t>：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13BE8AB-4737-5441-A858-9B3303C6E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00" y="1844824"/>
            <a:ext cx="8640960" cy="4402456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9A2D2F6D-AC7B-CD4A-93B8-75B2C052DBE0}"/>
              </a:ext>
            </a:extLst>
          </p:cNvPr>
          <p:cNvGrpSpPr/>
          <p:nvPr/>
        </p:nvGrpSpPr>
        <p:grpSpPr>
          <a:xfrm>
            <a:off x="7968208" y="3111061"/>
            <a:ext cx="2974604" cy="707886"/>
            <a:chOff x="7968208" y="3111061"/>
            <a:chExt cx="2974604" cy="70788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65A2AF4-5E67-8B4B-B4C7-3F4CE924B3E6}"/>
                </a:ext>
              </a:extLst>
            </p:cNvPr>
            <p:cNvSpPr/>
            <p:nvPr/>
          </p:nvSpPr>
          <p:spPr>
            <a:xfrm>
              <a:off x="8688288" y="3111061"/>
              <a:ext cx="2254524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rgbClr val="FF0000"/>
                  </a:solidFill>
                  <a:latin typeface="-apple-system"/>
                </a:rPr>
                <a:t>基于网页的交互计算应用程序。</a:t>
              </a:r>
              <a:endParaRPr lang="zh-CN" altLang="en-US" sz="2000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FA8418B5-F6B5-3F46-9AF2-3BAD4D2C76A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968208" y="3386899"/>
              <a:ext cx="720080" cy="186117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3BC5186-928D-CF43-B919-9F51865421A5}"/>
              </a:ext>
            </a:extLst>
          </p:cNvPr>
          <p:cNvGrpSpPr/>
          <p:nvPr/>
        </p:nvGrpSpPr>
        <p:grpSpPr>
          <a:xfrm>
            <a:off x="4871864" y="5373216"/>
            <a:ext cx="2916324" cy="1153998"/>
            <a:chOff x="4871864" y="5373216"/>
            <a:chExt cx="2916324" cy="115399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E341FB2-8BA7-7C42-ADCC-9EFE9D75716D}"/>
                </a:ext>
              </a:extLst>
            </p:cNvPr>
            <p:cNvSpPr/>
            <p:nvPr/>
          </p:nvSpPr>
          <p:spPr>
            <a:xfrm>
              <a:off x="5123892" y="5819328"/>
              <a:ext cx="266429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rgbClr val="FF0000"/>
                  </a:solidFill>
                  <a:latin typeface="-apple-system"/>
                </a:rPr>
                <a:t>另一个常用的</a:t>
              </a:r>
              <a:r>
                <a:rPr lang="en-US" altLang="zh-CN" sz="2000" dirty="0">
                  <a:solidFill>
                    <a:srgbClr val="FF0000"/>
                  </a:solidFill>
                  <a:latin typeface="-apple-system"/>
                </a:rPr>
                <a:t>python</a:t>
              </a:r>
              <a:r>
                <a:rPr lang="zh-CN" altLang="en-US" sz="2000" dirty="0">
                  <a:solidFill>
                    <a:srgbClr val="FF0000"/>
                  </a:solidFill>
                  <a:latin typeface="-apple-system"/>
                </a:rPr>
                <a:t>集成开发环境！</a:t>
              </a:r>
              <a:endParaRPr lang="zh-CN" altLang="en-US" sz="2000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8F60F64A-6AA7-E74D-B1C0-81F9AE112C0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871864" y="5373216"/>
              <a:ext cx="504056" cy="4320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43845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FB106E7-2CDF-584E-8F97-77387F1FD14F}"/>
              </a:ext>
            </a:extLst>
          </p:cNvPr>
          <p:cNvSpPr/>
          <p:nvPr/>
        </p:nvSpPr>
        <p:spPr>
          <a:xfrm>
            <a:off x="2855640" y="530227"/>
            <a:ext cx="60486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基本语法 </a:t>
            </a:r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--- 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随机游走为例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62255BF5-9F5B-134E-BA7D-3CE0D4DCE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58" y="2046534"/>
            <a:ext cx="3988442" cy="2838171"/>
          </a:xfrm>
          <a:prstGeom prst="rect">
            <a:avLst/>
          </a:prstGeom>
        </p:spPr>
      </p:pic>
      <p:grpSp>
        <p:nvGrpSpPr>
          <p:cNvPr id="60" name="组合 59">
            <a:extLst>
              <a:ext uri="{FF2B5EF4-FFF2-40B4-BE49-F238E27FC236}">
                <a16:creationId xmlns:a16="http://schemas.microsoft.com/office/drawing/2014/main" id="{129AB7E3-A07B-644B-8C09-AC53752C358E}"/>
              </a:ext>
            </a:extLst>
          </p:cNvPr>
          <p:cNvGrpSpPr/>
          <p:nvPr/>
        </p:nvGrpSpPr>
        <p:grpSpPr>
          <a:xfrm>
            <a:off x="4693448" y="1663274"/>
            <a:ext cx="4093438" cy="3687890"/>
            <a:chOff x="5210578" y="1992522"/>
            <a:chExt cx="4093438" cy="3687890"/>
          </a:xfrm>
        </p:grpSpPr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8C7A19A4-BDBC-7147-9C9F-243ABC181167}"/>
                </a:ext>
              </a:extLst>
            </p:cNvPr>
            <p:cNvCxnSpPr/>
            <p:nvPr/>
          </p:nvCxnSpPr>
          <p:spPr bwMode="auto">
            <a:xfrm>
              <a:off x="5640608" y="5330741"/>
              <a:ext cx="321610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1AF4BEE2-85BF-024B-9697-55BA4EC93C61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640608" y="2344059"/>
              <a:ext cx="0" cy="298668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A493021-A52B-544C-BCA7-836BEC1278C6}"/>
                </a:ext>
              </a:extLst>
            </p:cNvPr>
            <p:cNvSpPr txBox="1"/>
            <p:nvPr/>
          </p:nvSpPr>
          <p:spPr>
            <a:xfrm>
              <a:off x="8968382" y="5234449"/>
              <a:ext cx="335634" cy="406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i="1" dirty="0"/>
                <a:t>x</a:t>
              </a:r>
              <a:endParaRPr kumimoji="1" lang="zh-CN" altLang="en-US" sz="2000" i="1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886D0A1-443C-4948-B9F8-456A69F9F86A}"/>
                </a:ext>
              </a:extLst>
            </p:cNvPr>
            <p:cNvSpPr txBox="1"/>
            <p:nvPr/>
          </p:nvSpPr>
          <p:spPr>
            <a:xfrm>
              <a:off x="5210578" y="1992522"/>
              <a:ext cx="335634" cy="406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000" i="1" dirty="0"/>
                <a:t>y</a:t>
              </a:r>
              <a:endParaRPr kumimoji="1" lang="zh-CN" altLang="en-US" sz="2000" i="1" dirty="0"/>
            </a:p>
          </p:txBody>
        </p:sp>
        <p:cxnSp>
          <p:nvCxnSpPr>
            <p:cNvPr id="15" name="直线连接符 14">
              <a:extLst>
                <a:ext uri="{FF2B5EF4-FFF2-40B4-BE49-F238E27FC236}">
                  <a16:creationId xmlns:a16="http://schemas.microsoft.com/office/drawing/2014/main" id="{2C5B9617-C50E-9442-90AA-509C47290818}"/>
                </a:ext>
              </a:extLst>
            </p:cNvPr>
            <p:cNvCxnSpPr/>
            <p:nvPr/>
          </p:nvCxnSpPr>
          <p:spPr bwMode="auto">
            <a:xfrm>
              <a:off x="7206902" y="5224074"/>
              <a:ext cx="0" cy="10666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直线连接符 15">
              <a:extLst>
                <a:ext uri="{FF2B5EF4-FFF2-40B4-BE49-F238E27FC236}">
                  <a16:creationId xmlns:a16="http://schemas.microsoft.com/office/drawing/2014/main" id="{99D42347-FDFB-654F-93C6-80C07B913968}"/>
                </a:ext>
              </a:extLst>
            </p:cNvPr>
            <p:cNvCxnSpPr/>
            <p:nvPr/>
          </p:nvCxnSpPr>
          <p:spPr bwMode="auto">
            <a:xfrm>
              <a:off x="8661317" y="5224074"/>
              <a:ext cx="0" cy="10666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直线连接符 16">
              <a:extLst>
                <a:ext uri="{FF2B5EF4-FFF2-40B4-BE49-F238E27FC236}">
                  <a16:creationId xmlns:a16="http://schemas.microsoft.com/office/drawing/2014/main" id="{F1E9E811-593F-054D-B5C9-5D5A499F0A7C}"/>
                </a:ext>
              </a:extLst>
            </p:cNvPr>
            <p:cNvCxnSpPr/>
            <p:nvPr/>
          </p:nvCxnSpPr>
          <p:spPr bwMode="auto">
            <a:xfrm>
              <a:off x="7934110" y="5224074"/>
              <a:ext cx="0" cy="10666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CA8AB8BC-414D-4B49-9543-CCC3754573E3}"/>
                </a:ext>
              </a:extLst>
            </p:cNvPr>
            <p:cNvCxnSpPr/>
            <p:nvPr/>
          </p:nvCxnSpPr>
          <p:spPr bwMode="auto">
            <a:xfrm>
              <a:off x="6367816" y="5224074"/>
              <a:ext cx="0" cy="10666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直线连接符 18">
              <a:extLst>
                <a:ext uri="{FF2B5EF4-FFF2-40B4-BE49-F238E27FC236}">
                  <a16:creationId xmlns:a16="http://schemas.microsoft.com/office/drawing/2014/main" id="{9B73AD1D-676D-1C40-8632-1CADCE3ED58A}"/>
                </a:ext>
              </a:extLst>
            </p:cNvPr>
            <p:cNvCxnSpPr/>
            <p:nvPr/>
          </p:nvCxnSpPr>
          <p:spPr bwMode="auto">
            <a:xfrm rot="5400000">
              <a:off x="5696547" y="3301458"/>
              <a:ext cx="0" cy="1118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DDC98D89-5C2F-8940-A01F-258C25546ED0}"/>
                </a:ext>
              </a:extLst>
            </p:cNvPr>
            <p:cNvCxnSpPr/>
            <p:nvPr/>
          </p:nvCxnSpPr>
          <p:spPr bwMode="auto">
            <a:xfrm rot="5400000">
              <a:off x="5696547" y="4634799"/>
              <a:ext cx="0" cy="1118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直线连接符 20">
              <a:extLst>
                <a:ext uri="{FF2B5EF4-FFF2-40B4-BE49-F238E27FC236}">
                  <a16:creationId xmlns:a16="http://schemas.microsoft.com/office/drawing/2014/main" id="{13EA3C08-7A7A-1E4A-9ED7-9D3905E8C19A}"/>
                </a:ext>
              </a:extLst>
            </p:cNvPr>
            <p:cNvCxnSpPr/>
            <p:nvPr/>
          </p:nvCxnSpPr>
          <p:spPr bwMode="auto">
            <a:xfrm rot="5400000">
              <a:off x="5696547" y="3994795"/>
              <a:ext cx="0" cy="1118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直线连接符 21">
              <a:extLst>
                <a:ext uri="{FF2B5EF4-FFF2-40B4-BE49-F238E27FC236}">
                  <a16:creationId xmlns:a16="http://schemas.microsoft.com/office/drawing/2014/main" id="{1C8FF5AC-F3E1-554B-939E-36BF772676F9}"/>
                </a:ext>
              </a:extLst>
            </p:cNvPr>
            <p:cNvCxnSpPr/>
            <p:nvPr/>
          </p:nvCxnSpPr>
          <p:spPr bwMode="auto">
            <a:xfrm rot="5400000">
              <a:off x="5696547" y="2608121"/>
              <a:ext cx="0" cy="1118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2A33886-7ED2-064B-A4C4-AB98A5A4E12B}"/>
                </a:ext>
              </a:extLst>
            </p:cNvPr>
            <p:cNvSpPr txBox="1"/>
            <p:nvPr/>
          </p:nvSpPr>
          <p:spPr>
            <a:xfrm>
              <a:off x="6124850" y="5333662"/>
              <a:ext cx="467276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-15</a:t>
              </a:r>
              <a:endParaRPr kumimoji="1" lang="zh-CN" altLang="en-US" sz="1600" dirty="0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48A07946-1B08-8C47-A463-10685ADFBBF0}"/>
                </a:ext>
              </a:extLst>
            </p:cNvPr>
            <p:cNvSpPr txBox="1"/>
            <p:nvPr/>
          </p:nvSpPr>
          <p:spPr>
            <a:xfrm>
              <a:off x="7085361" y="5333662"/>
              <a:ext cx="292578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0</a:t>
              </a:r>
              <a:endParaRPr kumimoji="1" lang="zh-CN" altLang="en-US" sz="1600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2A37F0B-DCE5-2443-AF20-9DDB2744A44E}"/>
                </a:ext>
              </a:extLst>
            </p:cNvPr>
            <p:cNvSpPr txBox="1"/>
            <p:nvPr/>
          </p:nvSpPr>
          <p:spPr>
            <a:xfrm>
              <a:off x="7762758" y="5336094"/>
              <a:ext cx="397070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15</a:t>
              </a:r>
              <a:endParaRPr kumimoji="1" lang="zh-CN" altLang="en-US" sz="1600" dirty="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06EEBF14-A0C3-DF4D-BF07-6C56769F8531}"/>
                </a:ext>
              </a:extLst>
            </p:cNvPr>
            <p:cNvSpPr txBox="1"/>
            <p:nvPr/>
          </p:nvSpPr>
          <p:spPr>
            <a:xfrm>
              <a:off x="8473730" y="5325389"/>
              <a:ext cx="397070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30</a:t>
              </a:r>
              <a:endParaRPr kumimoji="1" lang="zh-CN" altLang="en-US" sz="1600" dirty="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B2677791-EE61-9D41-B042-A11F3EC4D3E3}"/>
                </a:ext>
              </a:extLst>
            </p:cNvPr>
            <p:cNvSpPr txBox="1"/>
            <p:nvPr/>
          </p:nvSpPr>
          <p:spPr>
            <a:xfrm>
              <a:off x="5440245" y="5325611"/>
              <a:ext cx="467276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-30</a:t>
              </a:r>
              <a:endParaRPr kumimoji="1" lang="zh-CN" altLang="en-US" sz="1600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2D57D582-69A6-EA42-A04F-3B1D391C88C1}"/>
                </a:ext>
              </a:extLst>
            </p:cNvPr>
            <p:cNvSpPr txBox="1"/>
            <p:nvPr/>
          </p:nvSpPr>
          <p:spPr>
            <a:xfrm>
              <a:off x="5231904" y="4537433"/>
              <a:ext cx="467276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-15</a:t>
              </a:r>
              <a:endParaRPr kumimoji="1" lang="zh-CN" altLang="en-US" sz="1600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BD07AEF-5D43-2F48-9883-26086272E3EB}"/>
                </a:ext>
              </a:extLst>
            </p:cNvPr>
            <p:cNvSpPr txBox="1"/>
            <p:nvPr/>
          </p:nvSpPr>
          <p:spPr>
            <a:xfrm>
              <a:off x="5368583" y="3902560"/>
              <a:ext cx="292578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0</a:t>
              </a:r>
              <a:endParaRPr kumimoji="1" lang="zh-CN" altLang="en-US" sz="1600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E388D4E-15EE-DE42-84AD-6F38BEB4C6D7}"/>
                </a:ext>
              </a:extLst>
            </p:cNvPr>
            <p:cNvSpPr txBox="1"/>
            <p:nvPr/>
          </p:nvSpPr>
          <p:spPr>
            <a:xfrm>
              <a:off x="5318772" y="3207970"/>
              <a:ext cx="397070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15</a:t>
              </a:r>
              <a:endParaRPr kumimoji="1" lang="zh-CN" altLang="en-US" sz="16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95C73D8-7620-3749-BFBA-CD58D8F460D0}"/>
                </a:ext>
              </a:extLst>
            </p:cNvPr>
            <p:cNvSpPr txBox="1"/>
            <p:nvPr/>
          </p:nvSpPr>
          <p:spPr>
            <a:xfrm>
              <a:off x="5304973" y="2418539"/>
              <a:ext cx="397070" cy="344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30</a:t>
              </a:r>
              <a:endParaRPr kumimoji="1" lang="zh-CN" altLang="en-US" sz="1600" dirty="0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EF1B725E-40BF-4C4F-893A-7D65EC7F5BD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61400" y="3984013"/>
              <a:ext cx="108000" cy="97409"/>
            </a:xfrm>
            <a:prstGeom prst="ellipse">
              <a:avLst/>
            </a:prstGeom>
            <a:solidFill>
              <a:srgbClr val="0000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3" name="任意形状 32">
              <a:extLst>
                <a:ext uri="{FF2B5EF4-FFF2-40B4-BE49-F238E27FC236}">
                  <a16:creationId xmlns:a16="http://schemas.microsoft.com/office/drawing/2014/main" id="{EC239CE5-F2DE-F54B-B7A9-17516F07BC30}"/>
                </a:ext>
              </a:extLst>
            </p:cNvPr>
            <p:cNvSpPr/>
            <p:nvPr/>
          </p:nvSpPr>
          <p:spPr bwMode="auto">
            <a:xfrm>
              <a:off x="7140160" y="2987285"/>
              <a:ext cx="1245197" cy="1187199"/>
            </a:xfrm>
            <a:custGeom>
              <a:avLst/>
              <a:gdLst>
                <a:gd name="connsiteX0" fmla="*/ 107577 w 1602890"/>
                <a:gd name="connsiteY0" fmla="*/ 1387736 h 1602889"/>
                <a:gd name="connsiteX1" fmla="*/ 268941 w 1602890"/>
                <a:gd name="connsiteY1" fmla="*/ 1151068 h 1602889"/>
                <a:gd name="connsiteX2" fmla="*/ 0 w 1602890"/>
                <a:gd name="connsiteY2" fmla="*/ 1011219 h 1602889"/>
                <a:gd name="connsiteX3" fmla="*/ 333487 w 1602890"/>
                <a:gd name="connsiteY3" fmla="*/ 828339 h 1602889"/>
                <a:gd name="connsiteX4" fmla="*/ 570156 w 1602890"/>
                <a:gd name="connsiteY4" fmla="*/ 1140310 h 1602889"/>
                <a:gd name="connsiteX5" fmla="*/ 871370 w 1602890"/>
                <a:gd name="connsiteY5" fmla="*/ 968188 h 1602889"/>
                <a:gd name="connsiteX6" fmla="*/ 580913 w 1602890"/>
                <a:gd name="connsiteY6" fmla="*/ 860612 h 1602889"/>
                <a:gd name="connsiteX7" fmla="*/ 839097 w 1602890"/>
                <a:gd name="connsiteY7" fmla="*/ 1269402 h 1602889"/>
                <a:gd name="connsiteX8" fmla="*/ 516367 w 1602890"/>
                <a:gd name="connsiteY8" fmla="*/ 1387736 h 1602889"/>
                <a:gd name="connsiteX9" fmla="*/ 871370 w 1602890"/>
                <a:gd name="connsiteY9" fmla="*/ 1602889 h 1602889"/>
                <a:gd name="connsiteX10" fmla="*/ 1118796 w 1602890"/>
                <a:gd name="connsiteY10" fmla="*/ 1366221 h 1602889"/>
                <a:gd name="connsiteX11" fmla="*/ 1021977 w 1602890"/>
                <a:gd name="connsiteY11" fmla="*/ 1086522 h 1602889"/>
                <a:gd name="connsiteX12" fmla="*/ 1237130 w 1602890"/>
                <a:gd name="connsiteY12" fmla="*/ 828339 h 1602889"/>
                <a:gd name="connsiteX13" fmla="*/ 1398494 w 1602890"/>
                <a:gd name="connsiteY13" fmla="*/ 1097280 h 1602889"/>
                <a:gd name="connsiteX14" fmla="*/ 1602890 w 1602890"/>
                <a:gd name="connsiteY14" fmla="*/ 742277 h 1602889"/>
                <a:gd name="connsiteX15" fmla="*/ 1280160 w 1602890"/>
                <a:gd name="connsiteY15" fmla="*/ 710005 h 1602889"/>
                <a:gd name="connsiteX16" fmla="*/ 1247887 w 1602890"/>
                <a:gd name="connsiteY16" fmla="*/ 365760 h 1602889"/>
                <a:gd name="connsiteX17" fmla="*/ 914400 w 1602890"/>
                <a:gd name="connsiteY17" fmla="*/ 376517 h 1602889"/>
                <a:gd name="connsiteX18" fmla="*/ 1129553 w 1602890"/>
                <a:gd name="connsiteY18" fmla="*/ 0 h 16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2890" h="1602889">
                  <a:moveTo>
                    <a:pt x="107577" y="1387736"/>
                  </a:moveTo>
                  <a:lnTo>
                    <a:pt x="268941" y="1151068"/>
                  </a:lnTo>
                  <a:lnTo>
                    <a:pt x="0" y="1011219"/>
                  </a:lnTo>
                  <a:lnTo>
                    <a:pt x="333487" y="828339"/>
                  </a:lnTo>
                  <a:lnTo>
                    <a:pt x="570156" y="1140310"/>
                  </a:lnTo>
                  <a:lnTo>
                    <a:pt x="871370" y="968188"/>
                  </a:lnTo>
                  <a:lnTo>
                    <a:pt x="580913" y="860612"/>
                  </a:lnTo>
                  <a:lnTo>
                    <a:pt x="839097" y="1269402"/>
                  </a:lnTo>
                  <a:lnTo>
                    <a:pt x="516367" y="1387736"/>
                  </a:lnTo>
                  <a:lnTo>
                    <a:pt x="871370" y="1602889"/>
                  </a:lnTo>
                  <a:lnTo>
                    <a:pt x="1118796" y="1366221"/>
                  </a:lnTo>
                  <a:lnTo>
                    <a:pt x="1021977" y="1086522"/>
                  </a:lnTo>
                  <a:lnTo>
                    <a:pt x="1237130" y="828339"/>
                  </a:lnTo>
                  <a:lnTo>
                    <a:pt x="1398494" y="1097280"/>
                  </a:lnTo>
                  <a:lnTo>
                    <a:pt x="1602890" y="742277"/>
                  </a:lnTo>
                  <a:lnTo>
                    <a:pt x="1280160" y="710005"/>
                  </a:lnTo>
                  <a:lnTo>
                    <a:pt x="1247887" y="365760"/>
                  </a:lnTo>
                  <a:lnTo>
                    <a:pt x="914400" y="376517"/>
                  </a:lnTo>
                  <a:lnTo>
                    <a:pt x="1129553" y="0"/>
                  </a:lnTo>
                </a:path>
              </a:pathLst>
            </a:cu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51F46D48-B518-904F-94F1-0276F47E15E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988309" y="2898659"/>
              <a:ext cx="118251" cy="106655"/>
            </a:xfrm>
            <a:prstGeom prst="ellipse">
              <a:avLst/>
            </a:prstGeom>
            <a:solidFill>
              <a:srgbClr val="27BD0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14389AA-4197-304F-8033-F9C31E144ECA}"/>
                </a:ext>
              </a:extLst>
            </p:cNvPr>
            <p:cNvSpPr txBox="1"/>
            <p:nvPr/>
          </p:nvSpPr>
          <p:spPr>
            <a:xfrm>
              <a:off x="8048278" y="2659435"/>
              <a:ext cx="8483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800" dirty="0"/>
                <a:t>(</a:t>
              </a:r>
              <a:r>
                <a:rPr kumimoji="1" lang="en-US" altLang="zh-CN" sz="1800" dirty="0" err="1"/>
                <a:t>x</a:t>
              </a:r>
              <a:r>
                <a:rPr kumimoji="1" lang="en-US" altLang="zh-CN" sz="1800" baseline="-25000" dirty="0" err="1"/>
                <a:t>N</a:t>
              </a:r>
              <a:r>
                <a:rPr kumimoji="1" lang="en-US" altLang="zh-CN" sz="1800" dirty="0" err="1"/>
                <a:t>,y</a:t>
              </a:r>
              <a:r>
                <a:rPr kumimoji="1" lang="en-US" altLang="zh-CN" sz="1800" baseline="-25000" dirty="0" err="1"/>
                <a:t>N</a:t>
              </a:r>
              <a:r>
                <a:rPr kumimoji="1" lang="en-US" altLang="zh-CN" sz="1800" dirty="0"/>
                <a:t>)</a:t>
              </a:r>
              <a:endParaRPr kumimoji="1" lang="zh-CN" altLang="en-US" sz="1800" dirty="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19146F2-A0CD-3A46-AE50-978451764AA8}"/>
                </a:ext>
              </a:extLst>
            </p:cNvPr>
            <p:cNvSpPr txBox="1"/>
            <p:nvPr/>
          </p:nvSpPr>
          <p:spPr>
            <a:xfrm>
              <a:off x="6854278" y="4036349"/>
              <a:ext cx="6270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800" dirty="0"/>
                <a:t>(0,0)</a:t>
              </a:r>
              <a:endParaRPr kumimoji="1" lang="zh-CN" altLang="en-US" sz="1800" dirty="0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1E3CC70A-6C83-FE47-8879-2C6F80B5C81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306195" y="3805342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CB08348C-97BF-1B47-851F-2FCBCE4E9BB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15698" y="3981708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391A3AF9-9192-1D44-9AB0-FC4268FFF8F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85319" y="4147821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966EDBB8-069D-0149-B29C-1AF62DC0F9C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903991" y="3763357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79DC98C3-C58F-344D-88D2-87C6DBAFCEA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988232" y="3971546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DA6C93D7-24F5-F142-B6F3-3BA473784C2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61127" y="3588797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3E90FFDC-9A4D-724C-BC3C-47A83E44D51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191662" y="3767066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6B96DB1C-505A-814C-89A1-ACA51094FC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355794" y="3520630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1E85A6BD-FDF2-2943-8680-1060C3A8806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94236" y="3488160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B00BD661-4827-F449-AEC0-75B2F195180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76887" y="3233991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248F5639-0DFA-7545-B1E5-C2DEC174358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808579" y="3242766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206C75BF-20EE-2542-99E1-14DAF05E3C5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33355" y="3790021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C435063E-FF33-064D-A399-B50C8AD5F9C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53655" y="3597479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142E3BCC-FC36-434C-AE65-02FA1187A3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85319" y="3676787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A36AFD06-85A7-FF43-8613-997C96423A0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62758" y="3892120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6D738499-E387-104A-85BE-29D95C8548B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361883" y="3576864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B05F90D6-1667-0D44-95B7-8969C8F2C68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19294" y="3704364"/>
              <a:ext cx="72000" cy="64940"/>
            </a:xfrm>
            <a:prstGeom prst="ellipse">
              <a:avLst/>
            </a:prstGeom>
            <a:solidFill>
              <a:srgbClr val="0108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zh-CN" altLang="en-US" sz="2000" dirty="0">
                <a:latin typeface="Times New Roman" pitchFamily="18" charset="0"/>
                <a:ea typeface="宋体" pitchFamily="2" charset="-122"/>
              </a:endParaRP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61A72798-1909-8D49-9F53-A73B81065E65}"/>
              </a:ext>
            </a:extLst>
          </p:cNvPr>
          <p:cNvGrpSpPr/>
          <p:nvPr/>
        </p:nvGrpSpPr>
        <p:grpSpPr>
          <a:xfrm>
            <a:off x="6718831" y="2672313"/>
            <a:ext cx="759942" cy="1003082"/>
            <a:chOff x="6650738" y="2607399"/>
            <a:chExt cx="759942" cy="1003082"/>
          </a:xfrm>
        </p:grpSpPr>
        <p:cxnSp>
          <p:nvCxnSpPr>
            <p:cNvPr id="61" name="直线连接符 60">
              <a:extLst>
                <a:ext uri="{FF2B5EF4-FFF2-40B4-BE49-F238E27FC236}">
                  <a16:creationId xmlns:a16="http://schemas.microsoft.com/office/drawing/2014/main" id="{FEE6BBC5-D1FA-9647-A1C9-C4A52924D68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650738" y="2607399"/>
              <a:ext cx="759942" cy="100308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FF0000"/>
              </a:solidFill>
              <a:prstDash val="sysDash"/>
              <a:round/>
              <a:headEnd type="none" w="med" len="med"/>
              <a:tailEnd type="arrow" w="med" len="med"/>
            </a:ln>
            <a:effectLst/>
          </p:spPr>
        </p:cxn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19005298-DCFE-9143-A175-A710CC296A4F}"/>
                </a:ext>
              </a:extLst>
            </p:cNvPr>
            <p:cNvSpPr txBox="1"/>
            <p:nvPr/>
          </p:nvSpPr>
          <p:spPr>
            <a:xfrm>
              <a:off x="6665213" y="2663012"/>
              <a:ext cx="3241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i="1" dirty="0">
                  <a:solidFill>
                    <a:srgbClr val="FF0000"/>
                  </a:solidFill>
                </a:rPr>
                <a:t>r</a:t>
              </a:r>
              <a:endParaRPr kumimoji="1" lang="zh-CN" altLang="en-US" sz="2800" i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64" name="图片 63">
            <a:extLst>
              <a:ext uri="{FF2B5EF4-FFF2-40B4-BE49-F238E27FC236}">
                <a16:creationId xmlns:a16="http://schemas.microsoft.com/office/drawing/2014/main" id="{DCF7FE8C-238C-AF40-BACD-669C197811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3240" y="264294"/>
            <a:ext cx="1190008" cy="1492692"/>
          </a:xfrm>
          <a:prstGeom prst="rect">
            <a:avLst/>
          </a:prstGeom>
          <a:effectLst>
            <a:softEdge rad="0"/>
          </a:effec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531D2D10-80DD-784B-A810-B58727705E7B}"/>
              </a:ext>
            </a:extLst>
          </p:cNvPr>
          <p:cNvSpPr txBox="1"/>
          <p:nvPr/>
        </p:nvSpPr>
        <p:spPr>
          <a:xfrm>
            <a:off x="8771911" y="3680617"/>
            <a:ext cx="2925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FF0000"/>
                </a:solidFill>
              </a:rPr>
              <a:t>1.</a:t>
            </a:r>
            <a:r>
              <a:rPr kumimoji="1" lang="zh-CN" altLang="en-US" sz="2000" dirty="0">
                <a:solidFill>
                  <a:srgbClr val="FF0000"/>
                </a:solidFill>
              </a:rPr>
              <a:t> 均方位移 </a:t>
            </a:r>
            <a:r>
              <a:rPr kumimoji="1" lang="en-US" altLang="zh-CN" sz="2000" dirty="0">
                <a:solidFill>
                  <a:srgbClr val="FF0000"/>
                </a:solidFill>
              </a:rPr>
              <a:t>vs </a:t>
            </a:r>
            <a:r>
              <a:rPr kumimoji="1" lang="zh-CN" altLang="en-US" sz="2000" dirty="0">
                <a:solidFill>
                  <a:srgbClr val="FF0000"/>
                </a:solidFill>
              </a:rPr>
              <a:t> 游走步数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7441B900-E9F0-2C4E-8F86-BCE9B2FA4A76}"/>
              </a:ext>
            </a:extLst>
          </p:cNvPr>
          <p:cNvSpPr/>
          <p:nvPr/>
        </p:nvSpPr>
        <p:spPr>
          <a:xfrm>
            <a:off x="8760084" y="3181646"/>
            <a:ext cx="18245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/>
              <a:t>N:</a:t>
            </a:r>
            <a:r>
              <a:rPr kumimoji="1" lang="zh-CN" altLang="en-US" sz="2400" dirty="0"/>
              <a:t> 游走步数</a:t>
            </a:r>
            <a:endParaRPr lang="zh-CN" altLang="en-US" sz="2400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35342D91-AEBA-814E-A79E-909A8A136C4F}"/>
              </a:ext>
            </a:extLst>
          </p:cNvPr>
          <p:cNvSpPr/>
          <p:nvPr/>
        </p:nvSpPr>
        <p:spPr>
          <a:xfrm>
            <a:off x="925432" y="5817623"/>
            <a:ext cx="107959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随机游走模型：</a:t>
            </a:r>
            <a:r>
              <a:rPr lang="zh-CN" altLang="en-US" sz="24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简单但应用广泛 </a:t>
            </a:r>
            <a:r>
              <a:rPr lang="zh-CN" altLang="en-US" sz="20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（分子扩散、高分子物理、金融、生态、互联网 </a:t>
            </a:r>
            <a:r>
              <a:rPr lang="en-US" altLang="zh-CN" sz="20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…</a:t>
            </a:r>
            <a:r>
              <a:rPr lang="zh-CN" altLang="en-US" sz="20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2400" kern="0" dirty="0">
                <a:solidFill>
                  <a:srgbClr val="FF0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endParaRPr lang="zh-CN" altLang="en-US" sz="2400" kern="0" dirty="0">
              <a:solidFill>
                <a:srgbClr val="FF0000"/>
              </a:solidFill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2441ECA-7F9B-6742-900F-BC0A4C5B9555}"/>
              </a:ext>
            </a:extLst>
          </p:cNvPr>
          <p:cNvSpPr txBox="1"/>
          <p:nvPr/>
        </p:nvSpPr>
        <p:spPr>
          <a:xfrm>
            <a:off x="8802532" y="4184637"/>
            <a:ext cx="2361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>
                <a:solidFill>
                  <a:srgbClr val="FF0000"/>
                </a:solidFill>
              </a:rPr>
              <a:t>2.</a:t>
            </a:r>
            <a:r>
              <a:rPr kumimoji="1" lang="zh-CN" altLang="en-US" sz="2000" dirty="0">
                <a:solidFill>
                  <a:srgbClr val="FF0000"/>
                </a:solidFill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</a:rPr>
              <a:t>r</a:t>
            </a:r>
            <a:r>
              <a:rPr kumimoji="1" lang="zh-CN" altLang="en-US" sz="2000" dirty="0">
                <a:solidFill>
                  <a:srgbClr val="FF0000"/>
                </a:solidFill>
              </a:rPr>
              <a:t>的概率密度函数</a:t>
            </a:r>
          </a:p>
        </p:txBody>
      </p:sp>
    </p:spTree>
    <p:extLst>
      <p:ext uri="{BB962C8B-B14F-4D97-AF65-F5344CB8AC3E}">
        <p14:creationId xmlns:p14="http://schemas.microsoft.com/office/powerpoint/2010/main" val="1323561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886"/>
    </mc:Choice>
    <mc:Fallback xmlns="">
      <p:transition spd="slow" advTm="71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47ACA95-355F-E349-A36B-7AB85176867D}"/>
              </a:ext>
            </a:extLst>
          </p:cNvPr>
          <p:cNvSpPr txBox="1"/>
          <p:nvPr/>
        </p:nvSpPr>
        <p:spPr>
          <a:xfrm>
            <a:off x="839416" y="1428164"/>
            <a:ext cx="30243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Python</a:t>
            </a:r>
            <a:r>
              <a:rPr kumimoji="1" lang="zh-CN" altLang="en-US" dirty="0"/>
              <a:t> 数据类型：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FAE165A-BB8E-F840-970C-51FA6EC506FB}"/>
              </a:ext>
            </a:extLst>
          </p:cNvPr>
          <p:cNvSpPr txBox="1"/>
          <p:nvPr/>
        </p:nvSpPr>
        <p:spPr>
          <a:xfrm>
            <a:off x="1631504" y="2139229"/>
            <a:ext cx="9721080" cy="3617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/>
              <a:t>数值类型（</a:t>
            </a:r>
            <a:r>
              <a:rPr kumimoji="1" lang="en-US" altLang="zh-CN" dirty="0"/>
              <a:t>numbers</a:t>
            </a:r>
            <a:r>
              <a:rPr kumimoji="1" lang="zh-CN" altLang="en-US" dirty="0"/>
              <a:t>）：</a:t>
            </a:r>
            <a:r>
              <a:rPr kumimoji="1" lang="en-US" altLang="zh-CN" dirty="0"/>
              <a:t> int</a:t>
            </a:r>
            <a:r>
              <a:rPr kumimoji="1" lang="zh-CN" altLang="en-US" dirty="0"/>
              <a:t>、</a:t>
            </a:r>
            <a:r>
              <a:rPr kumimoji="1" lang="en-US" altLang="zh-CN" dirty="0"/>
              <a:t>float</a:t>
            </a:r>
            <a:r>
              <a:rPr kumimoji="1" lang="zh-CN" altLang="en-US" dirty="0"/>
              <a:t>、</a:t>
            </a:r>
            <a:r>
              <a:rPr kumimoji="1" lang="en-US" altLang="zh-CN" dirty="0"/>
              <a:t>bool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complex</a:t>
            </a:r>
            <a:endParaRPr kumimoji="1" lang="en-US" altLang="zh-CN" dirty="0">
              <a:solidFill>
                <a:srgbClr val="0432FF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/>
              <a:t>字符类型（</a:t>
            </a:r>
            <a:r>
              <a:rPr kumimoji="1" lang="en-US" altLang="zh-CN" dirty="0"/>
              <a:t>strings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/>
              <a:t>列表类型（</a:t>
            </a:r>
            <a:r>
              <a:rPr kumimoji="1" lang="en-US" altLang="zh-CN" dirty="0"/>
              <a:t>list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元组类型（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tuple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kumimoji="1"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字典类型（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dictionary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kumimoji="1"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ü"/>
            </a:pP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集合类型（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</a:rPr>
              <a:t>set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kumimoji="1"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C0A9C10-627D-3A40-ADD2-D927A82A4621}"/>
              </a:ext>
            </a:extLst>
          </p:cNvPr>
          <p:cNvSpPr/>
          <p:nvPr/>
        </p:nvSpPr>
        <p:spPr>
          <a:xfrm>
            <a:off x="3071664" y="501206"/>
            <a:ext cx="60486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基本语法 </a:t>
            </a:r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--- 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随机游走为例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05FBB4E-43EA-CD41-A5CE-FB44F709F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3240" y="264294"/>
            <a:ext cx="1190008" cy="1492692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978417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0917E7-DE40-B142-9937-1D13A047F795}"/>
              </a:ext>
            </a:extLst>
          </p:cNvPr>
          <p:cNvSpPr/>
          <p:nvPr/>
        </p:nvSpPr>
        <p:spPr>
          <a:xfrm>
            <a:off x="3071664" y="764704"/>
            <a:ext cx="60486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基本语法 </a:t>
            </a:r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--- 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随机游走为例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F7154B2-1652-444D-BEBA-EE1C808E32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143923"/>
              </p:ext>
            </p:extLst>
          </p:nvPr>
        </p:nvGraphicFramePr>
        <p:xfrm>
          <a:off x="455712" y="1743920"/>
          <a:ext cx="11280576" cy="43200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4632176">
                  <a:extLst>
                    <a:ext uri="{9D8B030D-6E8A-4147-A177-3AD203B41FA5}">
                      <a16:colId xmlns:a16="http://schemas.microsoft.com/office/drawing/2014/main" val="4276805802"/>
                    </a:ext>
                  </a:extLst>
                </a:gridCol>
                <a:gridCol w="6648400">
                  <a:extLst>
                    <a:ext uri="{9D8B030D-6E8A-4147-A177-3AD203B41FA5}">
                      <a16:colId xmlns:a16="http://schemas.microsoft.com/office/drawing/2014/main" val="85855389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zh-CN" sz="2000" b="1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函数名</a:t>
                      </a:r>
                      <a:endParaRPr lang="zh-CN" sz="2800" b="1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zh-CN" sz="2000" b="1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功能</a:t>
                      </a:r>
                      <a:endParaRPr lang="zh-CN" sz="2800" b="1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152756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2000" b="0" kern="100" cap="none" spc="0" dirty="0" err="1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random.random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()</a:t>
                      </a:r>
                      <a:endParaRPr lang="zh-CN" sz="2800" b="0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产生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(0,1)</a:t>
                      </a: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之间的均匀分布随机数</a:t>
                      </a:r>
                      <a:endParaRPr lang="zh-CN" sz="2800" b="0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80617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2000" b="0" kern="100" cap="none" spc="0" dirty="0" err="1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random.uniform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(</a:t>
                      </a:r>
                      <a:r>
                        <a:rPr lang="en-US" sz="2000" b="0" kern="100" cap="none" spc="0" dirty="0" err="1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a,b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)</a:t>
                      </a:r>
                      <a:endParaRPr lang="zh-CN" sz="2800" b="0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产生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(</a:t>
                      </a:r>
                      <a:r>
                        <a:rPr lang="en-US" sz="2000" b="0" kern="100" cap="none" spc="0" dirty="0" err="1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a,b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)</a:t>
                      </a: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之间的均匀分布随机数</a:t>
                      </a:r>
                      <a:endParaRPr lang="zh-CN" sz="2800" b="0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619703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2000" b="0" kern="100" cap="none" spc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random.randint(a, b)</a:t>
                      </a:r>
                      <a:endParaRPr lang="zh-CN" sz="2800" b="0" kern="100" cap="none" spc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产生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(</a:t>
                      </a:r>
                      <a:r>
                        <a:rPr lang="en-US" sz="2000" b="0" kern="100" cap="none" spc="0" dirty="0" err="1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a,b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)</a:t>
                      </a: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之间的均匀分布整数</a:t>
                      </a:r>
                      <a:endParaRPr lang="zh-CN" sz="2800" b="0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60867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2000" b="0" kern="100" cap="none" spc="0" dirty="0" err="1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random.gauss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(mu, sigma)</a:t>
                      </a:r>
                      <a:endParaRPr lang="zh-CN" sz="2800" b="0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产生平均值为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mu,</a:t>
                      </a: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标准偏差为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sigma</a:t>
                      </a: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的高斯分布随机数</a:t>
                      </a:r>
                      <a:endParaRPr lang="zh-CN" sz="2800" b="0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32474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2000" b="0" kern="100" cap="none" spc="0" dirty="0" err="1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random.expovariate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(</a:t>
                      </a:r>
                      <a:r>
                        <a:rPr lang="en-US" sz="2000" b="0" kern="100" cap="none" spc="0" dirty="0" err="1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lambd</a:t>
                      </a:r>
                      <a:r>
                        <a:rPr lang="en-US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)</a:t>
                      </a:r>
                      <a:endParaRPr lang="zh-CN" sz="2800" b="0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2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产生平均值为</a:t>
                      </a:r>
                      <a:r>
                        <a:rPr lang="en-US" sz="2000" b="0" kern="100" cap="none" spc="0" dirty="0" err="1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lambd</a:t>
                      </a:r>
                      <a:r>
                        <a:rPr lang="zh-CN" sz="2000" b="0" kern="100" cap="none" spc="0" dirty="0">
                          <a:ln>
                            <a:noFill/>
                          </a:ln>
                          <a:solidFill>
                            <a:srgbClr val="010800"/>
                          </a:solidFill>
                          <a:effectLst/>
                        </a:rPr>
                        <a:t>的指数分布随机数</a:t>
                      </a:r>
                      <a:endParaRPr lang="zh-CN" sz="2800" b="0" kern="100" cap="none" spc="0" dirty="0">
                        <a:ln>
                          <a:noFill/>
                        </a:ln>
                        <a:solidFill>
                          <a:srgbClr val="0108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8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3108029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332DC91F-7FB1-F542-AAC9-7102BE6E35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925" y="33480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0251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788566D-B360-E64C-B311-89DE68193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949" y="1575486"/>
            <a:ext cx="184731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圆角矩形 34">
            <a:extLst>
              <a:ext uri="{FF2B5EF4-FFF2-40B4-BE49-F238E27FC236}">
                <a16:creationId xmlns:a16="http://schemas.microsoft.com/office/drawing/2014/main" id="{69C7002D-7683-404F-A1C7-8D35300D0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784" y="2673524"/>
            <a:ext cx="4968552" cy="3098115"/>
          </a:xfrm>
          <a:prstGeom prst="roundRect">
            <a:avLst>
              <a:gd name="adj" fmla="val 0"/>
            </a:avLst>
          </a:prstGeom>
          <a:solidFill>
            <a:srgbClr val="D9E2F3"/>
          </a:solidFill>
          <a:ln w="12700">
            <a:solidFill>
              <a:srgbClr val="1F376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for </a:t>
            </a:r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en-US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循环</a:t>
            </a:r>
            <a:r>
              <a:rPr lang="zh-CN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变量</a:t>
            </a:r>
            <a:r>
              <a:rPr lang="zh-CN" altLang="en-US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名</a:t>
            </a:r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in </a:t>
            </a:r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序列</a:t>
            </a:r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：</a:t>
            </a:r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endParaRPr lang="zh-CN" altLang="zh-CN" sz="24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  执行语句1</a:t>
            </a:r>
            <a:endParaRPr lang="zh-CN" altLang="zh-CN" sz="24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  执行语句2</a:t>
            </a:r>
            <a:endParaRPr lang="en-US" altLang="zh-CN" sz="24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en-US" sz="320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  </a:t>
            </a:r>
            <a:r>
              <a:rPr lang="zh-CN" altLang="zh-CN" sz="320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……</a:t>
            </a:r>
            <a:endParaRPr lang="zh-CN" altLang="zh-CN" sz="24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zh-CN" altLang="zh-CN" sz="60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DF7A891-D68E-FC42-9150-296BA9CA1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5949" y="1956486"/>
            <a:ext cx="184731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27432B-E459-6044-B9A3-C50145C8C9B4}"/>
              </a:ext>
            </a:extLst>
          </p:cNvPr>
          <p:cNvSpPr txBox="1"/>
          <p:nvPr/>
        </p:nvSpPr>
        <p:spPr>
          <a:xfrm>
            <a:off x="1127448" y="2012208"/>
            <a:ext cx="412042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基本的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循环语句格式：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A6BCED2-7BFF-FB41-A1DB-77F70232192F}"/>
              </a:ext>
            </a:extLst>
          </p:cNvPr>
          <p:cNvSpPr/>
          <p:nvPr/>
        </p:nvSpPr>
        <p:spPr>
          <a:xfrm>
            <a:off x="3270700" y="671266"/>
            <a:ext cx="60486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基本语法 </a:t>
            </a:r>
            <a:r>
              <a:rPr lang="en-US" altLang="zh-CN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--- </a:t>
            </a:r>
            <a:r>
              <a:rPr lang="zh-CN" altLang="en-US" sz="2800" kern="0" dirty="0">
                <a:solidFill>
                  <a:srgbClr val="0000FF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随机游走为例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4AE409E-B59E-FD44-ABBE-B1E81640A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3240" y="264294"/>
            <a:ext cx="1190008" cy="1492692"/>
          </a:xfrm>
          <a:prstGeom prst="rect">
            <a:avLst/>
          </a:prstGeom>
          <a:effectLst>
            <a:softEdge rad="0"/>
          </a:effectLst>
        </p:spPr>
      </p:pic>
      <p:sp>
        <p:nvSpPr>
          <p:cNvPr id="8" name="圆角矩形 34">
            <a:extLst>
              <a:ext uri="{FF2B5EF4-FFF2-40B4-BE49-F238E27FC236}">
                <a16:creationId xmlns:a16="http://schemas.microsoft.com/office/drawing/2014/main" id="{C55A0B21-EBC8-3743-939B-77F4E15C24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576" y="2673524"/>
            <a:ext cx="6048672" cy="3098115"/>
          </a:xfrm>
          <a:prstGeom prst="roundRect">
            <a:avLst>
              <a:gd name="adj" fmla="val 0"/>
            </a:avLst>
          </a:prstGeom>
          <a:solidFill>
            <a:srgbClr val="D9E2F3"/>
          </a:solidFill>
          <a:ln w="12700">
            <a:solidFill>
              <a:srgbClr val="1F376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for </a:t>
            </a:r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变</a:t>
            </a:r>
            <a:r>
              <a:rPr lang="zh-CN" altLang="en-US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循环</a:t>
            </a:r>
            <a:r>
              <a:rPr lang="zh-CN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量</a:t>
            </a:r>
            <a:r>
              <a:rPr lang="zh-CN" altLang="en-US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名</a:t>
            </a:r>
            <a:r>
              <a:rPr lang="en-US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1</a:t>
            </a:r>
            <a:r>
              <a:rPr lang="zh-CN" altLang="en-US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</a:t>
            </a:r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in </a:t>
            </a:r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序列</a:t>
            </a:r>
            <a:r>
              <a:rPr lang="en-US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1</a:t>
            </a:r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：</a:t>
            </a:r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   </a:t>
            </a:r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for </a:t>
            </a:r>
            <a:r>
              <a:rPr lang="zh-CN" altLang="en-US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循环</a:t>
            </a:r>
            <a:r>
              <a:rPr lang="zh-CN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变量</a:t>
            </a:r>
            <a:r>
              <a:rPr lang="zh-CN" altLang="en-US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名</a:t>
            </a:r>
            <a:r>
              <a:rPr lang="en-US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2</a:t>
            </a:r>
            <a:r>
              <a:rPr lang="zh-CN" altLang="en-US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</a:t>
            </a:r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in </a:t>
            </a:r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</a:t>
            </a:r>
            <a:r>
              <a:rPr lang="zh-CN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序列</a:t>
            </a:r>
            <a:r>
              <a:rPr lang="en-US" altLang="zh-CN" sz="3200" i="1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2</a:t>
            </a:r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：</a:t>
            </a:r>
            <a:endParaRPr lang="en-US" altLang="zh-CN" sz="3200" b="0" dirty="0">
              <a:solidFill>
                <a:srgbClr val="000000"/>
              </a:solidFill>
              <a:latin typeface="Arial" panose="020B0604020202020204" pitchFamily="34" charset="0"/>
              <a:ea typeface="KaiTi" panose="02010609060101010101" pitchFamily="49" charset="-122"/>
              <a:cs typeface="宋体" panose="02010600030101010101" pitchFamily="2" charset="-122"/>
            </a:endParaRPr>
          </a:p>
          <a:p>
            <a:endParaRPr lang="zh-CN" altLang="zh-CN" sz="24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  </a:t>
            </a:r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    </a:t>
            </a:r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执行语句1</a:t>
            </a:r>
            <a:endParaRPr lang="zh-CN" altLang="zh-CN" sz="24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 </a:t>
            </a:r>
            <a:r>
              <a:rPr lang="zh-CN" altLang="en-US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    </a:t>
            </a:r>
            <a:r>
              <a:rPr lang="zh-CN" altLang="zh-CN" sz="3200" b="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执行语句2</a:t>
            </a:r>
            <a:endParaRPr lang="en-US" altLang="zh-CN" sz="24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en-US" sz="320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            </a:t>
            </a:r>
            <a:r>
              <a:rPr lang="zh-CN" altLang="zh-CN" sz="3200" dirty="0">
                <a:solidFill>
                  <a:srgbClr val="000000"/>
                </a:solidFill>
                <a:latin typeface="Arial" panose="020B0604020202020204" pitchFamily="34" charset="0"/>
                <a:ea typeface="KaiTi" panose="02010609060101010101" pitchFamily="49" charset="-122"/>
                <a:cs typeface="宋体" panose="02010600030101010101" pitchFamily="2" charset="-122"/>
              </a:rPr>
              <a:t>……</a:t>
            </a:r>
            <a:endParaRPr lang="zh-CN" altLang="zh-CN" sz="2400" b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zh-CN" altLang="zh-CN" sz="60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F52E86-E972-2A42-B39C-CB7C669D4D48}"/>
              </a:ext>
            </a:extLst>
          </p:cNvPr>
          <p:cNvSpPr txBox="1"/>
          <p:nvPr/>
        </p:nvSpPr>
        <p:spPr>
          <a:xfrm>
            <a:off x="6112813" y="1972089"/>
            <a:ext cx="403706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for</a:t>
            </a:r>
            <a:r>
              <a:rPr kumimoji="1" lang="zh-CN" altLang="en-US" dirty="0"/>
              <a:t> 循环语句的嵌套格式：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3CC776C-A1C3-DF41-98C0-5C56327DE219}"/>
              </a:ext>
            </a:extLst>
          </p:cNvPr>
          <p:cNvSpPr txBox="1"/>
          <p:nvPr/>
        </p:nvSpPr>
        <p:spPr>
          <a:xfrm>
            <a:off x="1132901" y="5940512"/>
            <a:ext cx="435087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通过缩进格式控制循环体！</a:t>
            </a:r>
          </a:p>
        </p:txBody>
      </p:sp>
    </p:spTree>
    <p:extLst>
      <p:ext uri="{BB962C8B-B14F-4D97-AF65-F5344CB8AC3E}">
        <p14:creationId xmlns:p14="http://schemas.microsoft.com/office/powerpoint/2010/main" val="3426184926"/>
      </p:ext>
    </p:extLst>
  </p:cSld>
  <p:clrMapOvr>
    <a:masterClrMapping/>
  </p:clrMapOvr>
</p:sld>
</file>

<file path=ppt/theme/theme1.xml><?xml version="1.0" encoding="utf-8"?>
<a:theme xmlns:a="http://schemas.openxmlformats.org/drawingml/2006/main" name="chapter3.1">
  <a:themeElements>
    <a:clrScheme name="chapter3.1 8">
      <a:dk1>
        <a:srgbClr val="006699"/>
      </a:dk1>
      <a:lt1>
        <a:srgbClr val="FFFFFF"/>
      </a:lt1>
      <a:dk2>
        <a:srgbClr val="006666"/>
      </a:dk2>
      <a:lt2>
        <a:srgbClr val="FFFFCC"/>
      </a:lt2>
      <a:accent1>
        <a:srgbClr val="EDFAD2"/>
      </a:accent1>
      <a:accent2>
        <a:srgbClr val="EBF7FF"/>
      </a:accent2>
      <a:accent3>
        <a:srgbClr val="FFFFFF"/>
      </a:accent3>
      <a:accent4>
        <a:srgbClr val="005682"/>
      </a:accent4>
      <a:accent5>
        <a:srgbClr val="F4FCE5"/>
      </a:accent5>
      <a:accent6>
        <a:srgbClr val="D5E0E7"/>
      </a:accent6>
      <a:hlink>
        <a:srgbClr val="CC99FF"/>
      </a:hlink>
      <a:folHlink>
        <a:srgbClr val="F2DFFD"/>
      </a:folHlink>
    </a:clrScheme>
    <a:fontScheme name="chapter3.1">
      <a:majorFont>
        <a:latin typeface="Verdana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2600" b="1" i="0" u="none" strike="noStrike" cap="none" normalizeH="0" baseline="0" smtClean="0">
            <a:ln>
              <a:noFill/>
            </a:ln>
            <a:solidFill>
              <a:srgbClr val="1C1C1C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2600" b="1" i="0" u="none" strike="noStrike" cap="none" normalizeH="0" baseline="0" smtClean="0">
            <a:ln>
              <a:noFill/>
            </a:ln>
            <a:solidFill>
              <a:srgbClr val="1C1C1C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chapter3.1 1">
        <a:dk1>
          <a:srgbClr val="9900CC"/>
        </a:dk1>
        <a:lt1>
          <a:srgbClr val="FFFFCC"/>
        </a:lt1>
        <a:dk2>
          <a:srgbClr val="000000"/>
        </a:dk2>
        <a:lt2>
          <a:srgbClr val="FFFFFF"/>
        </a:lt2>
        <a:accent1>
          <a:srgbClr val="666699"/>
        </a:accent1>
        <a:accent2>
          <a:srgbClr val="660066"/>
        </a:accent2>
        <a:accent3>
          <a:srgbClr val="AAAAAA"/>
        </a:accent3>
        <a:accent4>
          <a:srgbClr val="DADAAE"/>
        </a:accent4>
        <a:accent5>
          <a:srgbClr val="B8B8CA"/>
        </a:accent5>
        <a:accent6>
          <a:srgbClr val="5C005C"/>
        </a:accent6>
        <a:hlink>
          <a:srgbClr val="CC0000"/>
        </a:hlink>
        <a:folHlink>
          <a:srgbClr val="A5002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apter3.1 2">
        <a:dk1>
          <a:srgbClr val="990033"/>
        </a:dk1>
        <a:lt1>
          <a:srgbClr val="FFFFFF"/>
        </a:lt1>
        <a:dk2>
          <a:srgbClr val="000000"/>
        </a:dk2>
        <a:lt2>
          <a:srgbClr val="FFFFFF"/>
        </a:lt2>
        <a:accent1>
          <a:srgbClr val="FF3300"/>
        </a:accent1>
        <a:accent2>
          <a:srgbClr val="FF9900"/>
        </a:accent2>
        <a:accent3>
          <a:srgbClr val="AAAAAA"/>
        </a:accent3>
        <a:accent4>
          <a:srgbClr val="DADADA"/>
        </a:accent4>
        <a:accent5>
          <a:srgbClr val="FFADAA"/>
        </a:accent5>
        <a:accent6>
          <a:srgbClr val="E78A00"/>
        </a:accent6>
        <a:hlink>
          <a:srgbClr val="FFFF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apter3.1 3">
        <a:dk1>
          <a:srgbClr val="CCCCFF"/>
        </a:dk1>
        <a:lt1>
          <a:srgbClr val="FFFFCC"/>
        </a:lt1>
        <a:dk2>
          <a:srgbClr val="000000"/>
        </a:dk2>
        <a:lt2>
          <a:srgbClr val="FFFFFF"/>
        </a:lt2>
        <a:accent1>
          <a:srgbClr val="9999FF"/>
        </a:accent1>
        <a:accent2>
          <a:srgbClr val="33CCCC"/>
        </a:accent2>
        <a:accent3>
          <a:srgbClr val="AAAAAA"/>
        </a:accent3>
        <a:accent4>
          <a:srgbClr val="DADAAE"/>
        </a:accent4>
        <a:accent5>
          <a:srgbClr val="CACAFF"/>
        </a:accent5>
        <a:accent6>
          <a:srgbClr val="2DB9B9"/>
        </a:accent6>
        <a:hlink>
          <a:srgbClr val="66FFFF"/>
        </a:hlink>
        <a:folHlink>
          <a:srgbClr val="6600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apter3.1 4">
        <a:dk1>
          <a:srgbClr val="000000"/>
        </a:dk1>
        <a:lt1>
          <a:srgbClr val="F8F8F8"/>
        </a:lt1>
        <a:dk2>
          <a:srgbClr val="800000"/>
        </a:dk2>
        <a:lt2>
          <a:srgbClr val="FFFFFF"/>
        </a:lt2>
        <a:accent1>
          <a:srgbClr val="FF3300"/>
        </a:accent1>
        <a:accent2>
          <a:srgbClr val="FF5050"/>
        </a:accent2>
        <a:accent3>
          <a:srgbClr val="C0AAAA"/>
        </a:accent3>
        <a:accent4>
          <a:srgbClr val="D4D4D4"/>
        </a:accent4>
        <a:accent5>
          <a:srgbClr val="FFADAA"/>
        </a:accent5>
        <a:accent6>
          <a:srgbClr val="E74848"/>
        </a:accent6>
        <a:hlink>
          <a:srgbClr val="FF9999"/>
        </a:hlink>
        <a:folHlink>
          <a:srgbClr val="FF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apter3.1 5">
        <a:dk1>
          <a:srgbClr val="666699"/>
        </a:dk1>
        <a:lt1>
          <a:srgbClr val="FFFFFF"/>
        </a:lt1>
        <a:dk2>
          <a:srgbClr val="000066"/>
        </a:dk2>
        <a:lt2>
          <a:srgbClr val="CCECFF"/>
        </a:lt2>
        <a:accent1>
          <a:srgbClr val="009999"/>
        </a:accent1>
        <a:accent2>
          <a:srgbClr val="0099CC"/>
        </a:accent2>
        <a:accent3>
          <a:srgbClr val="AAAAB8"/>
        </a:accent3>
        <a:accent4>
          <a:srgbClr val="DADADA"/>
        </a:accent4>
        <a:accent5>
          <a:srgbClr val="AACACA"/>
        </a:accent5>
        <a:accent6>
          <a:srgbClr val="008AB9"/>
        </a:accent6>
        <a:hlink>
          <a:srgbClr val="CC99FF"/>
        </a:hlink>
        <a:folHlink>
          <a:srgbClr val="3366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apter3.1 6">
        <a:dk1>
          <a:srgbClr val="99CC00"/>
        </a:dk1>
        <a:lt1>
          <a:srgbClr val="FFFFFF"/>
        </a:lt1>
        <a:dk2>
          <a:srgbClr val="009900"/>
        </a:dk2>
        <a:lt2>
          <a:srgbClr val="FFFF99"/>
        </a:lt2>
        <a:accent1>
          <a:srgbClr val="336600"/>
        </a:accent1>
        <a:accent2>
          <a:srgbClr val="008000"/>
        </a:accent2>
        <a:accent3>
          <a:srgbClr val="AACAAA"/>
        </a:accent3>
        <a:accent4>
          <a:srgbClr val="DADADA"/>
        </a:accent4>
        <a:accent5>
          <a:srgbClr val="ADB8AA"/>
        </a:accent5>
        <a:accent6>
          <a:srgbClr val="007300"/>
        </a:accent6>
        <a:hlink>
          <a:srgbClr val="CCCC00"/>
        </a:hlink>
        <a:folHlink>
          <a:srgbClr val="33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hapter3.1 7">
        <a:dk1>
          <a:srgbClr val="000066"/>
        </a:dk1>
        <a:lt1>
          <a:srgbClr val="E1F4FF"/>
        </a:lt1>
        <a:dk2>
          <a:srgbClr val="000066"/>
        </a:dk2>
        <a:lt2>
          <a:srgbClr val="CCCCFF"/>
        </a:lt2>
        <a:accent1>
          <a:srgbClr val="9999FF"/>
        </a:accent1>
        <a:accent2>
          <a:srgbClr val="33CCCC"/>
        </a:accent2>
        <a:accent3>
          <a:srgbClr val="EEF8FF"/>
        </a:accent3>
        <a:accent4>
          <a:srgbClr val="000056"/>
        </a:accent4>
        <a:accent5>
          <a:srgbClr val="CACAFF"/>
        </a:accent5>
        <a:accent6>
          <a:srgbClr val="2DB9B9"/>
        </a:accent6>
        <a:hlink>
          <a:srgbClr val="66FFFF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hapter3.1 8">
        <a:dk1>
          <a:srgbClr val="006699"/>
        </a:dk1>
        <a:lt1>
          <a:srgbClr val="FFFFFF"/>
        </a:lt1>
        <a:dk2>
          <a:srgbClr val="006666"/>
        </a:dk2>
        <a:lt2>
          <a:srgbClr val="FFFFCC"/>
        </a:lt2>
        <a:accent1>
          <a:srgbClr val="EDFAD2"/>
        </a:accent1>
        <a:accent2>
          <a:srgbClr val="EBF7FF"/>
        </a:accent2>
        <a:accent3>
          <a:srgbClr val="FFFFFF"/>
        </a:accent3>
        <a:accent4>
          <a:srgbClr val="005682"/>
        </a:accent4>
        <a:accent5>
          <a:srgbClr val="F4FCE5"/>
        </a:accent5>
        <a:accent6>
          <a:srgbClr val="D5E0E7"/>
        </a:accent6>
        <a:hlink>
          <a:srgbClr val="CC99FF"/>
        </a:hlink>
        <a:folHlink>
          <a:srgbClr val="F2DF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hapter3.1 9">
        <a:dk1>
          <a:srgbClr val="000000"/>
        </a:dk1>
        <a:lt1>
          <a:srgbClr val="FFFFFF"/>
        </a:lt1>
        <a:dk2>
          <a:srgbClr val="000000"/>
        </a:dk2>
        <a:lt2>
          <a:srgbClr val="FFCC99"/>
        </a:lt2>
        <a:accent1>
          <a:srgbClr val="FF9900"/>
        </a:accent1>
        <a:accent2>
          <a:srgbClr val="FF99CC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8AB9"/>
        </a:accent6>
        <a:hlink>
          <a:srgbClr val="FF9999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C:\workdir\计算物理\chapter3.1.pot</Template>
  <TotalTime>14549</TotalTime>
  <Words>1117</Words>
  <Application>Microsoft Macintosh PowerPoint</Application>
  <PresentationFormat>宽屏</PresentationFormat>
  <Paragraphs>146</Paragraphs>
  <Slides>12</Slides>
  <Notes>5</Notes>
  <HiddenSlides>0</HiddenSlides>
  <MMClips>4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-apple-system</vt:lpstr>
      <vt:lpstr>KaiTi</vt:lpstr>
      <vt:lpstr>宋体</vt:lpstr>
      <vt:lpstr>Arial</vt:lpstr>
      <vt:lpstr>Calibri</vt:lpstr>
      <vt:lpstr>Cambria Math</vt:lpstr>
      <vt:lpstr>Comic Sans MS</vt:lpstr>
      <vt:lpstr>Times New Roman</vt:lpstr>
      <vt:lpstr>Verdana</vt:lpstr>
      <vt:lpstr>Wingdings</vt:lpstr>
      <vt:lpstr>chapter3.1</vt:lpstr>
      <vt:lpstr>计算物理导论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计算物理·绪论</dc:title>
  <dc:creator>Microsoft Office User</dc:creator>
  <cp:lastModifiedBy>Wenfe Li</cp:lastModifiedBy>
  <cp:revision>181</cp:revision>
  <cp:lastPrinted>2020-02-19T08:12:59Z</cp:lastPrinted>
  <dcterms:created xsi:type="dcterms:W3CDTF">2018-03-07T01:36:22Z</dcterms:created>
  <dcterms:modified xsi:type="dcterms:W3CDTF">2024-02-27T16:14:19Z</dcterms:modified>
</cp:coreProperties>
</file>